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38" r:id="rId2"/>
    <p:sldId id="289" r:id="rId3"/>
    <p:sldId id="749" r:id="rId4"/>
    <p:sldId id="770" r:id="rId5"/>
    <p:sldId id="768" r:id="rId6"/>
    <p:sldId id="766" r:id="rId7"/>
    <p:sldId id="769" r:id="rId8"/>
    <p:sldId id="764" r:id="rId9"/>
    <p:sldId id="756" r:id="rId10"/>
    <p:sldId id="748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BAD"/>
    <a:srgbClr val="643B19"/>
    <a:srgbClr val="F298B0"/>
    <a:srgbClr val="FDEF91"/>
    <a:srgbClr val="FFC000"/>
    <a:srgbClr val="70AD47"/>
    <a:srgbClr val="5B9BD5"/>
    <a:srgbClr val="FF4466"/>
    <a:srgbClr val="FA415A"/>
    <a:srgbClr val="FB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9595F-75E4-466E-B6CD-C26449C7E70B}" v="11" dt="2024-06-05T08:46:46.852"/>
    <p1510:client id="{DFD6C071-D59E-4E99-977F-7300A6AEA3C1}" v="10" dt="2024-06-05T09:24:17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35" autoAdjust="0"/>
    <p:restoredTop sz="86432" autoAdjust="0"/>
  </p:normalViewPr>
  <p:slideViewPr>
    <p:cSldViewPr snapToGrid="0">
      <p:cViewPr varScale="1">
        <p:scale>
          <a:sx n="73" d="100"/>
          <a:sy n="73" d="100"/>
        </p:scale>
        <p:origin x="90" y="468"/>
      </p:cViewPr>
      <p:guideLst/>
    </p:cSldViewPr>
  </p:slideViewPr>
  <p:outlineViewPr>
    <p:cViewPr>
      <p:scale>
        <a:sx n="33" d="100"/>
        <a:sy n="33" d="100"/>
      </p:scale>
      <p:origin x="0" y="-335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泰博 鶴" userId="264c972fee3589ea" providerId="LiveId" clId="{B6F9D349-7CE7-402C-85DC-EA4740204D18}"/>
    <pc:docChg chg="undo redo custSel addSld delSld modSld sldOrd">
      <pc:chgData name="泰博 鶴" userId="264c972fee3589ea" providerId="LiveId" clId="{B6F9D349-7CE7-402C-85DC-EA4740204D18}" dt="2024-03-30T02:22:32.263" v="508" actId="14100"/>
      <pc:docMkLst>
        <pc:docMk/>
      </pc:docMkLst>
      <pc:sldChg chg="modSp mod">
        <pc:chgData name="泰博 鶴" userId="264c972fee3589ea" providerId="LiveId" clId="{B6F9D349-7CE7-402C-85DC-EA4740204D18}" dt="2024-03-30T02:22:32.263" v="508" actId="14100"/>
        <pc:sldMkLst>
          <pc:docMk/>
          <pc:sldMk cId="2807884407" sldId="650"/>
        </pc:sldMkLst>
        <pc:picChg chg="mod ord">
          <ac:chgData name="泰博 鶴" userId="264c972fee3589ea" providerId="LiveId" clId="{B6F9D349-7CE7-402C-85DC-EA4740204D18}" dt="2024-03-30T02:12:59.321" v="504" actId="14100"/>
          <ac:picMkLst>
            <pc:docMk/>
            <pc:sldMk cId="2807884407" sldId="650"/>
            <ac:picMk id="22" creationId="{00000000-0000-0000-0000-000000000000}"/>
          </ac:picMkLst>
        </pc:picChg>
        <pc:picChg chg="mod">
          <ac:chgData name="泰博 鶴" userId="264c972fee3589ea" providerId="LiveId" clId="{B6F9D349-7CE7-402C-85DC-EA4740204D18}" dt="2024-03-30T02:18:58.705" v="506" actId="14100"/>
          <ac:picMkLst>
            <pc:docMk/>
            <pc:sldMk cId="2807884407" sldId="650"/>
            <ac:picMk id="24" creationId="{00000000-0000-0000-0000-000000000000}"/>
          </ac:picMkLst>
        </pc:picChg>
        <pc:picChg chg="mod">
          <ac:chgData name="泰博 鶴" userId="264c972fee3589ea" providerId="LiveId" clId="{B6F9D349-7CE7-402C-85DC-EA4740204D18}" dt="2024-03-30T02:11:38.641" v="501" actId="14100"/>
          <ac:picMkLst>
            <pc:docMk/>
            <pc:sldMk cId="2807884407" sldId="650"/>
            <ac:picMk id="26" creationId="{00000000-0000-0000-0000-000000000000}"/>
          </ac:picMkLst>
        </pc:picChg>
        <pc:picChg chg="mod">
          <ac:chgData name="泰博 鶴" userId="264c972fee3589ea" providerId="LiveId" clId="{B6F9D349-7CE7-402C-85DC-EA4740204D18}" dt="2024-03-30T02:22:32.263" v="508" actId="14100"/>
          <ac:picMkLst>
            <pc:docMk/>
            <pc:sldMk cId="2807884407" sldId="650"/>
            <ac:picMk id="1040" creationId="{00000000-0000-0000-0000-000000000000}"/>
          </ac:picMkLst>
        </pc:picChg>
      </pc:sldChg>
      <pc:sldChg chg="modSp del mod">
        <pc:chgData name="泰博 鶴" userId="264c972fee3589ea" providerId="LiveId" clId="{B6F9D349-7CE7-402C-85DC-EA4740204D18}" dt="2024-03-30T01:27:40.521" v="398" actId="47"/>
        <pc:sldMkLst>
          <pc:docMk/>
          <pc:sldMk cId="1776567044" sldId="683"/>
        </pc:sldMkLst>
        <pc:graphicFrameChg chg="mod modGraphic">
          <ac:chgData name="泰博 鶴" userId="264c972fee3589ea" providerId="LiveId" clId="{B6F9D349-7CE7-402C-85DC-EA4740204D18}" dt="2024-03-30T01:18:07.259" v="336" actId="2711"/>
          <ac:graphicFrameMkLst>
            <pc:docMk/>
            <pc:sldMk cId="1776567044" sldId="683"/>
            <ac:graphicFrameMk id="3" creationId="{0FA5363A-8A0E-38D1-D21E-627A7B480C42}"/>
          </ac:graphicFrameMkLst>
        </pc:graphicFrameChg>
      </pc:sldChg>
      <pc:sldChg chg="del">
        <pc:chgData name="泰博 鶴" userId="264c972fee3589ea" providerId="LiveId" clId="{B6F9D349-7CE7-402C-85DC-EA4740204D18}" dt="2024-03-30T01:06:36.273" v="0" actId="47"/>
        <pc:sldMkLst>
          <pc:docMk/>
          <pc:sldMk cId="3018781802" sldId="686"/>
        </pc:sldMkLst>
      </pc:sldChg>
      <pc:sldChg chg="modSp mod">
        <pc:chgData name="泰博 鶴" userId="264c972fee3589ea" providerId="LiveId" clId="{B6F9D349-7CE7-402C-85DC-EA4740204D18}" dt="2024-03-30T01:13:27.150" v="208"/>
        <pc:sldMkLst>
          <pc:docMk/>
          <pc:sldMk cId="2427853298" sldId="689"/>
        </pc:sldMkLst>
        <pc:spChg chg="mod">
          <ac:chgData name="泰博 鶴" userId="264c972fee3589ea" providerId="LiveId" clId="{B6F9D349-7CE7-402C-85DC-EA4740204D18}" dt="2024-03-30T01:13:27.150" v="208"/>
          <ac:spMkLst>
            <pc:docMk/>
            <pc:sldMk cId="2427853298" sldId="689"/>
            <ac:spMk id="4" creationId="{08EE240A-CFA6-004A-F087-7756DAF6A0B5}"/>
          </ac:spMkLst>
        </pc:spChg>
      </pc:sldChg>
      <pc:sldChg chg="modSp del mod ord">
        <pc:chgData name="泰博 鶴" userId="264c972fee3589ea" providerId="LiveId" clId="{B6F9D349-7CE7-402C-85DC-EA4740204D18}" dt="2024-03-30T01:29:19.420" v="499" actId="47"/>
        <pc:sldMkLst>
          <pc:docMk/>
          <pc:sldMk cId="3576213267" sldId="693"/>
        </pc:sldMkLst>
        <pc:graphicFrameChg chg="modGraphic">
          <ac:chgData name="泰博 鶴" userId="264c972fee3589ea" providerId="LiveId" clId="{B6F9D349-7CE7-402C-85DC-EA4740204D18}" dt="2024-03-30T01:20:26.316" v="380" actId="20577"/>
          <ac:graphicFrameMkLst>
            <pc:docMk/>
            <pc:sldMk cId="3576213267" sldId="693"/>
            <ac:graphicFrameMk id="3" creationId="{0FA5363A-8A0E-38D1-D21E-627A7B480C42}"/>
          </ac:graphicFrameMkLst>
        </pc:graphicFrameChg>
      </pc:sldChg>
      <pc:sldChg chg="ord">
        <pc:chgData name="泰博 鶴" userId="264c972fee3589ea" providerId="LiveId" clId="{B6F9D349-7CE7-402C-85DC-EA4740204D18}" dt="2024-03-30T01:20:37.423" v="382"/>
        <pc:sldMkLst>
          <pc:docMk/>
          <pc:sldMk cId="3271789294" sldId="694"/>
        </pc:sldMkLst>
      </pc:sldChg>
      <pc:sldChg chg="ord">
        <pc:chgData name="泰博 鶴" userId="264c972fee3589ea" providerId="LiveId" clId="{B6F9D349-7CE7-402C-85DC-EA4740204D18}" dt="2024-03-30T01:20:37.423" v="382"/>
        <pc:sldMkLst>
          <pc:docMk/>
          <pc:sldMk cId="2726418536" sldId="695"/>
        </pc:sldMkLst>
      </pc:sldChg>
      <pc:sldChg chg="modSp add mod">
        <pc:chgData name="泰博 鶴" userId="264c972fee3589ea" providerId="LiveId" clId="{B6F9D349-7CE7-402C-85DC-EA4740204D18}" dt="2024-03-30T01:27:36.955" v="397" actId="20577"/>
        <pc:sldMkLst>
          <pc:docMk/>
          <pc:sldMk cId="3078391735" sldId="697"/>
        </pc:sldMkLst>
        <pc:graphicFrameChg chg="modGraphic">
          <ac:chgData name="泰博 鶴" userId="264c972fee3589ea" providerId="LiveId" clId="{B6F9D349-7CE7-402C-85DC-EA4740204D18}" dt="2024-03-30T01:27:36.955" v="397" actId="20577"/>
          <ac:graphicFrameMkLst>
            <pc:docMk/>
            <pc:sldMk cId="3078391735" sldId="697"/>
            <ac:graphicFrameMk id="3" creationId="{0FA5363A-8A0E-38D1-D21E-627A7B480C42}"/>
          </ac:graphicFrameMkLst>
        </pc:graphicFrameChg>
      </pc:sldChg>
      <pc:sldChg chg="modSp add mod">
        <pc:chgData name="泰博 鶴" userId="264c972fee3589ea" providerId="LiveId" clId="{B6F9D349-7CE7-402C-85DC-EA4740204D18}" dt="2024-03-30T01:29:14.641" v="498"/>
        <pc:sldMkLst>
          <pc:docMk/>
          <pc:sldMk cId="505361348" sldId="698"/>
        </pc:sldMkLst>
        <pc:graphicFrameChg chg="mod modGraphic">
          <ac:chgData name="泰博 鶴" userId="264c972fee3589ea" providerId="LiveId" clId="{B6F9D349-7CE7-402C-85DC-EA4740204D18}" dt="2024-03-30T01:29:14.641" v="498"/>
          <ac:graphicFrameMkLst>
            <pc:docMk/>
            <pc:sldMk cId="505361348" sldId="698"/>
            <ac:graphicFrameMk id="3" creationId="{0FA5363A-8A0E-38D1-D21E-627A7B480C42}"/>
          </ac:graphicFrameMkLst>
        </pc:graphicFrameChg>
      </pc:sldChg>
    </pc:docChg>
  </pc:docChgLst>
  <pc:docChgLst>
    <pc:chgData name="泰博 鶴" userId="264c972fee3589ea" providerId="LiveId" clId="{64D42C6D-82AD-4170-BB98-B63D6379E163}"/>
    <pc:docChg chg="undo redo custSel addSld delSld modSld">
      <pc:chgData name="泰博 鶴" userId="264c972fee3589ea" providerId="LiveId" clId="{64D42C6D-82AD-4170-BB98-B63D6379E163}" dt="2023-11-10T11:00:27.917" v="2788" actId="20577"/>
      <pc:docMkLst>
        <pc:docMk/>
      </pc:docMkLst>
      <pc:sldChg chg="add del">
        <pc:chgData name="泰博 鶴" userId="264c972fee3589ea" providerId="LiveId" clId="{64D42C6D-82AD-4170-BB98-B63D6379E163}" dt="2023-11-10T08:36:03.998" v="592" actId="47"/>
        <pc:sldMkLst>
          <pc:docMk/>
          <pc:sldMk cId="331614390" sldId="282"/>
        </pc:sldMkLst>
      </pc:sldChg>
      <pc:sldChg chg="modSp mod">
        <pc:chgData name="泰博 鶴" userId="264c972fee3589ea" providerId="LiveId" clId="{64D42C6D-82AD-4170-BB98-B63D6379E163}" dt="2023-11-10T10:30:16.298" v="2786" actId="20577"/>
        <pc:sldMkLst>
          <pc:docMk/>
          <pc:sldMk cId="940965810" sldId="289"/>
        </pc:sldMkLst>
        <pc:spChg chg="mod">
          <ac:chgData name="泰博 鶴" userId="264c972fee3589ea" providerId="LiveId" clId="{64D42C6D-82AD-4170-BB98-B63D6379E163}" dt="2023-11-10T10:30:16.298" v="2786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64D42C6D-82AD-4170-BB98-B63D6379E163}" dt="2023-11-10T07:40:54.850" v="152" actId="20577"/>
        <pc:sldMkLst>
          <pc:docMk/>
          <pc:sldMk cId="933552736" sldId="305"/>
        </pc:sldMkLst>
        <pc:spChg chg="mod">
          <ac:chgData name="泰博 鶴" userId="264c972fee3589ea" providerId="LiveId" clId="{64D42C6D-82AD-4170-BB98-B63D6379E163}" dt="2023-11-10T07:40:54.850" v="152" actId="20577"/>
          <ac:spMkLst>
            <pc:docMk/>
            <pc:sldMk cId="933552736" sldId="305"/>
            <ac:spMk id="7" creationId="{80119E4D-6BB3-2EEF-F5D4-00E0F8963B39}"/>
          </ac:spMkLst>
        </pc:spChg>
      </pc:sldChg>
      <pc:sldChg chg="addSp modSp mod">
        <pc:chgData name="泰博 鶴" userId="264c972fee3589ea" providerId="LiveId" clId="{64D42C6D-82AD-4170-BB98-B63D6379E163}" dt="2023-11-10T08:53:45.060" v="1273" actId="1076"/>
        <pc:sldMkLst>
          <pc:docMk/>
          <pc:sldMk cId="1460653295" sldId="306"/>
        </pc:sldMkLst>
        <pc:spChg chg="add mod">
          <ac:chgData name="泰博 鶴" userId="264c972fee3589ea" providerId="LiveId" clId="{64D42C6D-82AD-4170-BB98-B63D6379E163}" dt="2023-11-10T08:53:45.060" v="1273" actId="1076"/>
          <ac:spMkLst>
            <pc:docMk/>
            <pc:sldMk cId="1460653295" sldId="306"/>
            <ac:spMk id="3" creationId="{ADEE11DE-E43D-FE84-488A-37970EB6D3FB}"/>
          </ac:spMkLst>
        </pc:spChg>
        <pc:spChg chg="mod">
          <ac:chgData name="泰博 鶴" userId="264c972fee3589ea" providerId="LiveId" clId="{64D42C6D-82AD-4170-BB98-B63D6379E163}" dt="2023-11-10T08:51:53.005" v="1178" actId="6549"/>
          <ac:spMkLst>
            <pc:docMk/>
            <pc:sldMk cId="1460653295" sldId="306"/>
            <ac:spMk id="7" creationId="{80119E4D-6BB3-2EEF-F5D4-00E0F8963B39}"/>
          </ac:spMkLst>
        </pc:spChg>
      </pc:sldChg>
      <pc:sldChg chg="modSp mod">
        <pc:chgData name="泰博 鶴" userId="264c972fee3589ea" providerId="LiveId" clId="{64D42C6D-82AD-4170-BB98-B63D6379E163}" dt="2023-11-10T09:21:16.145" v="1372" actId="20577"/>
        <pc:sldMkLst>
          <pc:docMk/>
          <pc:sldMk cId="3105220323" sldId="307"/>
        </pc:sldMkLst>
        <pc:spChg chg="mod">
          <ac:chgData name="泰博 鶴" userId="264c972fee3589ea" providerId="LiveId" clId="{64D42C6D-82AD-4170-BB98-B63D6379E163}" dt="2023-11-10T09:21:16.145" v="1372" actId="20577"/>
          <ac:spMkLst>
            <pc:docMk/>
            <pc:sldMk cId="3105220323" sldId="307"/>
            <ac:spMk id="7" creationId="{80119E4D-6BB3-2EEF-F5D4-00E0F8963B39}"/>
          </ac:spMkLst>
        </pc:spChg>
      </pc:sldChg>
      <pc:sldChg chg="modSp mod">
        <pc:chgData name="泰博 鶴" userId="264c972fee3589ea" providerId="LiveId" clId="{64D42C6D-82AD-4170-BB98-B63D6379E163}" dt="2023-11-10T09:48:50.288" v="1836" actId="20577"/>
        <pc:sldMkLst>
          <pc:docMk/>
          <pc:sldMk cId="1971040910" sldId="308"/>
        </pc:sldMkLst>
        <pc:spChg chg="mod">
          <ac:chgData name="泰博 鶴" userId="264c972fee3589ea" providerId="LiveId" clId="{64D42C6D-82AD-4170-BB98-B63D6379E163}" dt="2023-11-10T09:48:50.288" v="1836" actId="20577"/>
          <ac:spMkLst>
            <pc:docMk/>
            <pc:sldMk cId="1971040910" sldId="308"/>
            <ac:spMk id="7" creationId="{80119E4D-6BB3-2EEF-F5D4-00E0F8963B39}"/>
          </ac:spMkLst>
        </pc:spChg>
      </pc:sldChg>
      <pc:sldChg chg="modSp mod">
        <pc:chgData name="泰博 鶴" userId="264c972fee3589ea" providerId="LiveId" clId="{64D42C6D-82AD-4170-BB98-B63D6379E163}" dt="2023-11-10T09:58:43.956" v="1901" actId="20577"/>
        <pc:sldMkLst>
          <pc:docMk/>
          <pc:sldMk cId="1731933212" sldId="309"/>
        </pc:sldMkLst>
        <pc:spChg chg="mod">
          <ac:chgData name="泰博 鶴" userId="264c972fee3589ea" providerId="LiveId" clId="{64D42C6D-82AD-4170-BB98-B63D6379E163}" dt="2023-11-10T09:58:43.956" v="1901" actId="20577"/>
          <ac:spMkLst>
            <pc:docMk/>
            <pc:sldMk cId="1731933212" sldId="309"/>
            <ac:spMk id="7" creationId="{80119E4D-6BB3-2EEF-F5D4-00E0F8963B39}"/>
          </ac:spMkLst>
        </pc:spChg>
      </pc:sldChg>
      <pc:sldChg chg="modSp mod">
        <pc:chgData name="泰博 鶴" userId="264c972fee3589ea" providerId="LiveId" clId="{64D42C6D-82AD-4170-BB98-B63D6379E163}" dt="2023-11-10T10:09:35.244" v="2427"/>
        <pc:sldMkLst>
          <pc:docMk/>
          <pc:sldMk cId="1550829957" sldId="310"/>
        </pc:sldMkLst>
        <pc:spChg chg="mod">
          <ac:chgData name="泰博 鶴" userId="264c972fee3589ea" providerId="LiveId" clId="{64D42C6D-82AD-4170-BB98-B63D6379E163}" dt="2023-11-10T10:09:35.244" v="2427"/>
          <ac:spMkLst>
            <pc:docMk/>
            <pc:sldMk cId="1550829957" sldId="310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08:08:51.654" v="204" actId="20577"/>
        <pc:sldMkLst>
          <pc:docMk/>
          <pc:sldMk cId="693714122" sldId="311"/>
        </pc:sldMkLst>
        <pc:spChg chg="mod">
          <ac:chgData name="泰博 鶴" userId="264c972fee3589ea" providerId="LiveId" clId="{64D42C6D-82AD-4170-BB98-B63D6379E163}" dt="2023-11-10T07:41:56.438" v="158" actId="1076"/>
          <ac:spMkLst>
            <pc:docMk/>
            <pc:sldMk cId="693714122" sldId="311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08:08:51.654" v="204" actId="20577"/>
          <ac:spMkLst>
            <pc:docMk/>
            <pc:sldMk cId="693714122" sldId="311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08:21:37.269" v="293" actId="6549"/>
        <pc:sldMkLst>
          <pc:docMk/>
          <pc:sldMk cId="3345184704" sldId="312"/>
        </pc:sldMkLst>
        <pc:spChg chg="mod">
          <ac:chgData name="泰博 鶴" userId="264c972fee3589ea" providerId="LiveId" clId="{64D42C6D-82AD-4170-BB98-B63D6379E163}" dt="2023-11-10T08:21:37.269" v="293" actId="6549"/>
          <ac:spMkLst>
            <pc:docMk/>
            <pc:sldMk cId="3345184704" sldId="312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11:00:27.917" v="2788" actId="20577"/>
        <pc:sldMkLst>
          <pc:docMk/>
          <pc:sldMk cId="926461223" sldId="313"/>
        </pc:sldMkLst>
        <pc:spChg chg="mod">
          <ac:chgData name="泰博 鶴" userId="264c972fee3589ea" providerId="LiveId" clId="{64D42C6D-82AD-4170-BB98-B63D6379E163}" dt="2023-11-10T11:00:27.917" v="2788" actId="20577"/>
          <ac:spMkLst>
            <pc:docMk/>
            <pc:sldMk cId="926461223" sldId="313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08:32:38.179" v="586" actId="6549"/>
        <pc:sldMkLst>
          <pc:docMk/>
          <pc:sldMk cId="1788513238" sldId="314"/>
        </pc:sldMkLst>
        <pc:spChg chg="mod">
          <ac:chgData name="泰博 鶴" userId="264c972fee3589ea" providerId="LiveId" clId="{64D42C6D-82AD-4170-BB98-B63D6379E163}" dt="2023-11-10T08:25:46.663" v="295"/>
          <ac:spMkLst>
            <pc:docMk/>
            <pc:sldMk cId="1788513238" sldId="314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08:32:38.179" v="586" actId="6549"/>
          <ac:spMkLst>
            <pc:docMk/>
            <pc:sldMk cId="1788513238" sldId="314"/>
            <ac:spMk id="7" creationId="{80119E4D-6BB3-2EEF-F5D4-00E0F8963B39}"/>
          </ac:spMkLst>
        </pc:spChg>
      </pc:sldChg>
      <pc:sldChg chg="addSp delSp modSp add del mod">
        <pc:chgData name="泰博 鶴" userId="264c972fee3589ea" providerId="LiveId" clId="{64D42C6D-82AD-4170-BB98-B63D6379E163}" dt="2023-11-10T08:36:38.265" v="596" actId="47"/>
        <pc:sldMkLst>
          <pc:docMk/>
          <pc:sldMk cId="1983808220" sldId="315"/>
        </pc:sldMkLst>
        <pc:spChg chg="del mod">
          <ac:chgData name="泰博 鶴" userId="264c972fee3589ea" providerId="LiveId" clId="{64D42C6D-82AD-4170-BB98-B63D6379E163}" dt="2023-11-10T08:35:53.048" v="590" actId="478"/>
          <ac:spMkLst>
            <pc:docMk/>
            <pc:sldMk cId="1983808220" sldId="315"/>
            <ac:spMk id="7" creationId="{80119E4D-6BB3-2EEF-F5D4-00E0F8963B39}"/>
          </ac:spMkLst>
        </pc:spChg>
        <pc:graphicFrameChg chg="add mod">
          <ac:chgData name="泰博 鶴" userId="264c972fee3589ea" providerId="LiveId" clId="{64D42C6D-82AD-4170-BB98-B63D6379E163}" dt="2023-11-10T08:36:00.115" v="591"/>
          <ac:graphicFrameMkLst>
            <pc:docMk/>
            <pc:sldMk cId="1983808220" sldId="315"/>
            <ac:graphicFrameMk id="3" creationId="{30784D3C-6BF0-3A22-31BE-A46BAC98CE3B}"/>
          </ac:graphicFrameMkLst>
        </pc:graphicFrameChg>
      </pc:sldChg>
      <pc:sldChg chg="addSp modSp add mod">
        <pc:chgData name="泰博 鶴" userId="264c972fee3589ea" providerId="LiveId" clId="{64D42C6D-82AD-4170-BB98-B63D6379E163}" dt="2023-11-10T08:48:21.712" v="1069"/>
        <pc:sldMkLst>
          <pc:docMk/>
          <pc:sldMk cId="2383639349" sldId="316"/>
        </pc:sldMkLst>
        <pc:spChg chg="mod">
          <ac:chgData name="泰博 鶴" userId="264c972fee3589ea" providerId="LiveId" clId="{64D42C6D-82AD-4170-BB98-B63D6379E163}" dt="2023-11-10T08:36:56.813" v="628" actId="6549"/>
          <ac:spMkLst>
            <pc:docMk/>
            <pc:sldMk cId="2383639349" sldId="316"/>
            <ac:spMk id="7" creationId="{80119E4D-6BB3-2EEF-F5D4-00E0F8963B39}"/>
          </ac:spMkLst>
        </pc:spChg>
        <pc:graphicFrameChg chg="add mod modGraphic">
          <ac:chgData name="泰博 鶴" userId="264c972fee3589ea" providerId="LiveId" clId="{64D42C6D-82AD-4170-BB98-B63D6379E163}" dt="2023-11-10T08:48:21.712" v="1069"/>
          <ac:graphicFrameMkLst>
            <pc:docMk/>
            <pc:sldMk cId="2383639349" sldId="316"/>
            <ac:graphicFrameMk id="3" creationId="{95FEF28C-7016-E4F9-54A9-93B23DD396B2}"/>
          </ac:graphicFrameMkLst>
        </pc:graphicFrameChg>
      </pc:sldChg>
      <pc:sldChg chg="addSp delSp modSp add mod">
        <pc:chgData name="泰博 鶴" userId="264c972fee3589ea" providerId="LiveId" clId="{64D42C6D-82AD-4170-BB98-B63D6379E163}" dt="2023-11-10T09:08:55.175" v="1324" actId="1076"/>
        <pc:sldMkLst>
          <pc:docMk/>
          <pc:sldMk cId="2488974660" sldId="317"/>
        </pc:sldMkLst>
        <pc:spChg chg="mod">
          <ac:chgData name="泰博 鶴" userId="264c972fee3589ea" providerId="LiveId" clId="{64D42C6D-82AD-4170-BB98-B63D6379E163}" dt="2023-11-10T08:54:37.234" v="1275"/>
          <ac:spMkLst>
            <pc:docMk/>
            <pc:sldMk cId="2488974660" sldId="317"/>
            <ac:spMk id="2" creationId="{BE31C833-BB71-9BDC-3927-1BE0E6E82EBD}"/>
          </ac:spMkLst>
        </pc:spChg>
        <pc:spChg chg="add mod">
          <ac:chgData name="泰博 鶴" userId="264c972fee3589ea" providerId="LiveId" clId="{64D42C6D-82AD-4170-BB98-B63D6379E163}" dt="2023-11-10T09:08:55.175" v="1324" actId="1076"/>
          <ac:spMkLst>
            <pc:docMk/>
            <pc:sldMk cId="2488974660" sldId="317"/>
            <ac:spMk id="5" creationId="{5AC71E7C-5978-18B8-5E41-916E147943AE}"/>
          </ac:spMkLst>
        </pc:spChg>
        <pc:spChg chg="add mod">
          <ac:chgData name="泰博 鶴" userId="264c972fee3589ea" providerId="LiveId" clId="{64D42C6D-82AD-4170-BB98-B63D6379E163}" dt="2023-11-10T09:08:55.175" v="1324" actId="1076"/>
          <ac:spMkLst>
            <pc:docMk/>
            <pc:sldMk cId="2488974660" sldId="317"/>
            <ac:spMk id="6" creationId="{12486B08-9F34-B032-1FF5-1A8A63973528}"/>
          </ac:spMkLst>
        </pc:spChg>
        <pc:spChg chg="mod">
          <ac:chgData name="泰博 鶴" userId="264c972fee3589ea" providerId="LiveId" clId="{64D42C6D-82AD-4170-BB98-B63D6379E163}" dt="2023-11-10T08:54:59.232" v="1321" actId="20577"/>
          <ac:spMkLst>
            <pc:docMk/>
            <pc:sldMk cId="2488974660" sldId="317"/>
            <ac:spMk id="7" creationId="{80119E4D-6BB3-2EEF-F5D4-00E0F8963B39}"/>
          </ac:spMkLst>
        </pc:spChg>
        <pc:spChg chg="add mod">
          <ac:chgData name="泰博 鶴" userId="264c972fee3589ea" providerId="LiveId" clId="{64D42C6D-82AD-4170-BB98-B63D6379E163}" dt="2023-11-10T09:08:55.175" v="1324" actId="1076"/>
          <ac:spMkLst>
            <pc:docMk/>
            <pc:sldMk cId="2488974660" sldId="317"/>
            <ac:spMk id="8" creationId="{3A3AD9C0-D038-1214-BBE4-59408A7B17F0}"/>
          </ac:spMkLst>
        </pc:spChg>
        <pc:graphicFrameChg chg="del">
          <ac:chgData name="泰博 鶴" userId="264c972fee3589ea" providerId="LiveId" clId="{64D42C6D-82AD-4170-BB98-B63D6379E163}" dt="2023-11-10T08:55:12.605" v="1322" actId="478"/>
          <ac:graphicFrameMkLst>
            <pc:docMk/>
            <pc:sldMk cId="2488974660" sldId="317"/>
            <ac:graphicFrameMk id="3" creationId="{95FEF28C-7016-E4F9-54A9-93B23DD396B2}"/>
          </ac:graphicFrameMkLst>
        </pc:graphicFrameChg>
        <pc:picChg chg="add mod">
          <ac:chgData name="泰博 鶴" userId="264c972fee3589ea" providerId="LiveId" clId="{64D42C6D-82AD-4170-BB98-B63D6379E163}" dt="2023-11-10T09:08:55.175" v="1324" actId="1076"/>
          <ac:picMkLst>
            <pc:docMk/>
            <pc:sldMk cId="2488974660" sldId="317"/>
            <ac:picMk id="4" creationId="{B932B7B1-4A5E-3B01-9944-50006E6F22BD}"/>
          </ac:picMkLst>
        </pc:picChg>
      </pc:sldChg>
      <pc:sldChg chg="add del">
        <pc:chgData name="泰博 鶴" userId="264c972fee3589ea" providerId="LiveId" clId="{64D42C6D-82AD-4170-BB98-B63D6379E163}" dt="2023-11-10T09:21:56.780" v="1374" actId="47"/>
        <pc:sldMkLst>
          <pc:docMk/>
          <pc:sldMk cId="1002019799" sldId="318"/>
        </pc:sldMkLst>
      </pc:sldChg>
      <pc:sldChg chg="modSp add mod">
        <pc:chgData name="泰博 鶴" userId="264c972fee3589ea" providerId="LiveId" clId="{64D42C6D-82AD-4170-BB98-B63D6379E163}" dt="2023-11-10T09:25:30.642" v="1541" actId="6549"/>
        <pc:sldMkLst>
          <pc:docMk/>
          <pc:sldMk cId="1893218709" sldId="318"/>
        </pc:sldMkLst>
        <pc:spChg chg="mod">
          <ac:chgData name="泰博 鶴" userId="264c972fee3589ea" providerId="LiveId" clId="{64D42C6D-82AD-4170-BB98-B63D6379E163}" dt="2023-11-10T09:22:17.723" v="1376"/>
          <ac:spMkLst>
            <pc:docMk/>
            <pc:sldMk cId="1893218709" sldId="318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09:25:30.642" v="1541" actId="6549"/>
          <ac:spMkLst>
            <pc:docMk/>
            <pc:sldMk cId="1893218709" sldId="318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09:45:56.611" v="1603" actId="20577"/>
        <pc:sldMkLst>
          <pc:docMk/>
          <pc:sldMk cId="3474986943" sldId="319"/>
        </pc:sldMkLst>
        <pc:spChg chg="mod">
          <ac:chgData name="泰博 鶴" userId="264c972fee3589ea" providerId="LiveId" clId="{64D42C6D-82AD-4170-BB98-B63D6379E163}" dt="2023-11-10T09:44:46.796" v="1543"/>
          <ac:spMkLst>
            <pc:docMk/>
            <pc:sldMk cId="3474986943" sldId="319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09:45:56.611" v="1603" actId="20577"/>
          <ac:spMkLst>
            <pc:docMk/>
            <pc:sldMk cId="3474986943" sldId="319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10:05:49.251" v="2374" actId="6549"/>
        <pc:sldMkLst>
          <pc:docMk/>
          <pc:sldMk cId="803387709" sldId="320"/>
        </pc:sldMkLst>
        <pc:spChg chg="mod">
          <ac:chgData name="泰博 鶴" userId="264c972fee3589ea" providerId="LiveId" clId="{64D42C6D-82AD-4170-BB98-B63D6379E163}" dt="2023-11-10T10:01:28.117" v="1903"/>
          <ac:spMkLst>
            <pc:docMk/>
            <pc:sldMk cId="803387709" sldId="320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10:05:49.251" v="2374" actId="6549"/>
          <ac:spMkLst>
            <pc:docMk/>
            <pc:sldMk cId="803387709" sldId="320"/>
            <ac:spMk id="7" creationId="{80119E4D-6BB3-2EEF-F5D4-00E0F8963B39}"/>
          </ac:spMkLst>
        </pc:spChg>
      </pc:sldChg>
      <pc:sldChg chg="modSp add mod">
        <pc:chgData name="泰博 鶴" userId="264c972fee3589ea" providerId="LiveId" clId="{64D42C6D-82AD-4170-BB98-B63D6379E163}" dt="2023-11-10T10:17:30.975" v="2784" actId="20577"/>
        <pc:sldMkLst>
          <pc:docMk/>
          <pc:sldMk cId="3338289285" sldId="321"/>
        </pc:sldMkLst>
        <pc:spChg chg="mod">
          <ac:chgData name="泰博 鶴" userId="264c972fee3589ea" providerId="LiveId" clId="{64D42C6D-82AD-4170-BB98-B63D6379E163}" dt="2023-11-10T10:12:31.958" v="2429"/>
          <ac:spMkLst>
            <pc:docMk/>
            <pc:sldMk cId="3338289285" sldId="321"/>
            <ac:spMk id="2" creationId="{BE31C833-BB71-9BDC-3927-1BE0E6E82EBD}"/>
          </ac:spMkLst>
        </pc:spChg>
        <pc:spChg chg="mod">
          <ac:chgData name="泰博 鶴" userId="264c972fee3589ea" providerId="LiveId" clId="{64D42C6D-82AD-4170-BB98-B63D6379E163}" dt="2023-11-10T10:17:30.975" v="2784" actId="20577"/>
          <ac:spMkLst>
            <pc:docMk/>
            <pc:sldMk cId="3338289285" sldId="321"/>
            <ac:spMk id="7" creationId="{80119E4D-6BB3-2EEF-F5D4-00E0F8963B39}"/>
          </ac:spMkLst>
        </pc:spChg>
      </pc:sldChg>
    </pc:docChg>
  </pc:docChgLst>
  <pc:docChgLst>
    <pc:chgData name="泰博 鶴" userId="264c972fee3589ea" providerId="LiveId" clId="{AB8DAA42-6ACF-47C2-A825-5ACB69699B46}"/>
    <pc:docChg chg="undo redo custSel addSld delSld modSld">
      <pc:chgData name="泰博 鶴" userId="264c972fee3589ea" providerId="LiveId" clId="{AB8DAA42-6ACF-47C2-A825-5ACB69699B46}" dt="2024-04-09T10:17:36.077" v="81" actId="6549"/>
      <pc:docMkLst>
        <pc:docMk/>
      </pc:docMkLst>
      <pc:sldChg chg="del">
        <pc:chgData name="泰博 鶴" userId="264c972fee3589ea" providerId="LiveId" clId="{AB8DAA42-6ACF-47C2-A825-5ACB69699B46}" dt="2024-04-07T03:32:15.203" v="4" actId="47"/>
        <pc:sldMkLst>
          <pc:docMk/>
          <pc:sldMk cId="1622410036" sldId="271"/>
        </pc:sldMkLst>
      </pc:sldChg>
      <pc:sldChg chg="del">
        <pc:chgData name="泰博 鶴" userId="264c972fee3589ea" providerId="LiveId" clId="{AB8DAA42-6ACF-47C2-A825-5ACB69699B46}" dt="2024-04-07T03:32:03.223" v="3" actId="47"/>
        <pc:sldMkLst>
          <pc:docMk/>
          <pc:sldMk cId="1320526456" sldId="297"/>
        </pc:sldMkLst>
      </pc:sldChg>
      <pc:sldChg chg="del">
        <pc:chgData name="泰博 鶴" userId="264c972fee3589ea" providerId="LiveId" clId="{AB8DAA42-6ACF-47C2-A825-5ACB69699B46}" dt="2024-04-06T10:50:29.078" v="0" actId="47"/>
        <pc:sldMkLst>
          <pc:docMk/>
          <pc:sldMk cId="2545770817" sldId="680"/>
        </pc:sldMkLst>
      </pc:sldChg>
      <pc:sldChg chg="del">
        <pc:chgData name="泰博 鶴" userId="264c972fee3589ea" providerId="LiveId" clId="{AB8DAA42-6ACF-47C2-A825-5ACB69699B46}" dt="2024-04-06T10:51:05.768" v="2" actId="47"/>
        <pc:sldMkLst>
          <pc:docMk/>
          <pc:sldMk cId="950321383" sldId="716"/>
        </pc:sldMkLst>
      </pc:sldChg>
      <pc:sldChg chg="del">
        <pc:chgData name="泰博 鶴" userId="264c972fee3589ea" providerId="LiveId" clId="{AB8DAA42-6ACF-47C2-A825-5ACB69699B46}" dt="2024-04-06T10:51:05.768" v="2" actId="47"/>
        <pc:sldMkLst>
          <pc:docMk/>
          <pc:sldMk cId="4130683139" sldId="717"/>
        </pc:sldMkLst>
      </pc:sldChg>
      <pc:sldChg chg="del">
        <pc:chgData name="泰博 鶴" userId="264c972fee3589ea" providerId="LiveId" clId="{AB8DAA42-6ACF-47C2-A825-5ACB69699B46}" dt="2024-04-06T10:51:05.768" v="2" actId="47"/>
        <pc:sldMkLst>
          <pc:docMk/>
          <pc:sldMk cId="3989863350" sldId="718"/>
        </pc:sldMkLst>
      </pc:sldChg>
      <pc:sldChg chg="addSp delSp modSp add mod">
        <pc:chgData name="泰博 鶴" userId="264c972fee3589ea" providerId="LiveId" clId="{AB8DAA42-6ACF-47C2-A825-5ACB69699B46}" dt="2024-04-09T10:17:36.077" v="81" actId="6549"/>
        <pc:sldMkLst>
          <pc:docMk/>
          <pc:sldMk cId="857870085" sldId="726"/>
        </pc:sldMkLst>
        <pc:spChg chg="mod">
          <ac:chgData name="泰博 鶴" userId="264c972fee3589ea" providerId="LiveId" clId="{AB8DAA42-6ACF-47C2-A825-5ACB69699B46}" dt="2024-04-07T04:27:37.014" v="72" actId="20577"/>
          <ac:spMkLst>
            <pc:docMk/>
            <pc:sldMk cId="857870085" sldId="726"/>
            <ac:spMk id="2" creationId="{BE31C833-BB71-9BDC-3927-1BE0E6E82EBD}"/>
          </ac:spMkLst>
        </pc:spChg>
        <pc:spChg chg="add del mod">
          <ac:chgData name="泰博 鶴" userId="264c972fee3589ea" providerId="LiveId" clId="{AB8DAA42-6ACF-47C2-A825-5ACB69699B46}" dt="2024-04-07T04:19:15.037" v="8" actId="478"/>
          <ac:spMkLst>
            <pc:docMk/>
            <pc:sldMk cId="857870085" sldId="726"/>
            <ac:spMk id="4" creationId="{6D0087D8-35A4-2057-07CD-664896900CF9}"/>
          </ac:spMkLst>
        </pc:spChg>
        <pc:graphicFrameChg chg="add mod modGraphic">
          <ac:chgData name="泰博 鶴" userId="264c972fee3589ea" providerId="LiveId" clId="{AB8DAA42-6ACF-47C2-A825-5ACB69699B46}" dt="2024-04-09T10:17:36.077" v="81" actId="6549"/>
          <ac:graphicFrameMkLst>
            <pc:docMk/>
            <pc:sldMk cId="857870085" sldId="726"/>
            <ac:graphicFrameMk id="3" creationId="{BB5CF174-96A9-C565-AF1F-5E2711A37BDD}"/>
          </ac:graphicFrameMkLst>
        </pc:graphicFrameChg>
        <pc:picChg chg="del">
          <ac:chgData name="泰博 鶴" userId="264c972fee3589ea" providerId="LiveId" clId="{AB8DAA42-6ACF-47C2-A825-5ACB69699B46}" dt="2024-04-07T04:19:03.715" v="6" actId="478"/>
          <ac:picMkLst>
            <pc:docMk/>
            <pc:sldMk cId="857870085" sldId="726"/>
            <ac:picMk id="10" creationId="{3CA7A278-9CF5-C6DF-F56A-2F17144D3E98}"/>
          </ac:picMkLst>
        </pc:picChg>
      </pc:sldChg>
      <pc:sldChg chg="del">
        <pc:chgData name="泰博 鶴" userId="264c972fee3589ea" providerId="LiveId" clId="{AB8DAA42-6ACF-47C2-A825-5ACB69699B46}" dt="2024-04-06T10:50:52.391" v="1" actId="47"/>
        <pc:sldMkLst>
          <pc:docMk/>
          <pc:sldMk cId="1101842901" sldId="726"/>
        </pc:sldMkLst>
      </pc:sldChg>
      <pc:sldChg chg="del">
        <pc:chgData name="泰博 鶴" userId="264c972fee3589ea" providerId="LiveId" clId="{AB8DAA42-6ACF-47C2-A825-5ACB69699B46}" dt="2024-04-06T10:50:52.391" v="1" actId="47"/>
        <pc:sldMkLst>
          <pc:docMk/>
          <pc:sldMk cId="1965498682" sldId="727"/>
        </pc:sldMkLst>
      </pc:sldChg>
      <pc:sldChg chg="del">
        <pc:chgData name="泰博 鶴" userId="264c972fee3589ea" providerId="LiveId" clId="{AB8DAA42-6ACF-47C2-A825-5ACB69699B46}" dt="2024-04-06T10:50:52.391" v="1" actId="47"/>
        <pc:sldMkLst>
          <pc:docMk/>
          <pc:sldMk cId="3826368123" sldId="728"/>
        </pc:sldMkLst>
      </pc:sldChg>
      <pc:sldMasterChg chg="delSldLayout">
        <pc:chgData name="泰博 鶴" userId="264c972fee3589ea" providerId="LiveId" clId="{AB8DAA42-6ACF-47C2-A825-5ACB69699B46}" dt="2024-04-06T10:50:29.078" v="0" actId="47"/>
        <pc:sldMasterMkLst>
          <pc:docMk/>
          <pc:sldMasterMk cId="2597430410" sldId="2147483648"/>
        </pc:sldMasterMkLst>
        <pc:sldLayoutChg chg="del">
          <pc:chgData name="泰博 鶴" userId="264c972fee3589ea" providerId="LiveId" clId="{AB8DAA42-6ACF-47C2-A825-5ACB69699B46}" dt="2024-04-06T10:50:29.078" v="0" actId="47"/>
          <pc:sldLayoutMkLst>
            <pc:docMk/>
            <pc:sldMasterMk cId="2597430410" sldId="2147483648"/>
            <pc:sldLayoutMk cId="3259189901" sldId="2147483660"/>
          </pc:sldLayoutMkLst>
        </pc:sldLayoutChg>
      </pc:sldMasterChg>
    </pc:docChg>
  </pc:docChgLst>
  <pc:docChgLst>
    <pc:chgData name="泰博 鶴" userId="264c972fee3589ea" providerId="LiveId" clId="{38E4352F-BB8D-4AB5-8E7A-D23ACB683FFA}"/>
    <pc:docChg chg="undo redo custSel addSld delSld modSld sldOrd">
      <pc:chgData name="泰博 鶴" userId="264c972fee3589ea" providerId="LiveId" clId="{38E4352F-BB8D-4AB5-8E7A-D23ACB683FFA}" dt="2023-11-24T12:12:36.740" v="398" actId="20577"/>
      <pc:docMkLst>
        <pc:docMk/>
      </pc:docMkLst>
      <pc:sldChg chg="modSp mod">
        <pc:chgData name="泰博 鶴" userId="264c972fee3589ea" providerId="LiveId" clId="{38E4352F-BB8D-4AB5-8E7A-D23ACB683FFA}" dt="2023-11-24T08:11:22.183" v="7"/>
        <pc:sldMkLst>
          <pc:docMk/>
          <pc:sldMk cId="1535941372" sldId="256"/>
        </pc:sldMkLst>
        <pc:spChg chg="mod">
          <ac:chgData name="泰博 鶴" userId="264c972fee3589ea" providerId="LiveId" clId="{38E4352F-BB8D-4AB5-8E7A-D23ACB683FFA}" dt="2023-11-24T08:11:14.807" v="3" actId="20577"/>
          <ac:spMkLst>
            <pc:docMk/>
            <pc:sldMk cId="1535941372" sldId="256"/>
            <ac:spMk id="2" creationId="{0A413E03-4D3E-569A-5715-2A5027D96E86}"/>
          </ac:spMkLst>
        </pc:spChg>
        <pc:spChg chg="mod">
          <ac:chgData name="泰博 鶴" userId="264c972fee3589ea" providerId="LiveId" clId="{38E4352F-BB8D-4AB5-8E7A-D23ACB683FFA}" dt="2023-11-24T08:11:22.183" v="7"/>
          <ac:spMkLst>
            <pc:docMk/>
            <pc:sldMk cId="1535941372" sldId="256"/>
            <ac:spMk id="4" creationId="{BDA3ECA3-8BEB-F887-E515-F7F91934DBBC}"/>
          </ac:spMkLst>
        </pc:spChg>
      </pc:sldChg>
      <pc:sldChg chg="modSp mod">
        <pc:chgData name="泰博 鶴" userId="264c972fee3589ea" providerId="LiveId" clId="{38E4352F-BB8D-4AB5-8E7A-D23ACB683FFA}" dt="2023-11-24T09:56:03.690" v="63" actId="403"/>
        <pc:sldMkLst>
          <pc:docMk/>
          <pc:sldMk cId="940965810" sldId="289"/>
        </pc:sldMkLst>
        <pc:spChg chg="mod">
          <ac:chgData name="泰博 鶴" userId="264c972fee3589ea" providerId="LiveId" clId="{38E4352F-BB8D-4AB5-8E7A-D23ACB683FFA}" dt="2023-11-24T09:54:47.275" v="21" actId="20577"/>
          <ac:spMkLst>
            <pc:docMk/>
            <pc:sldMk cId="940965810" sldId="289"/>
            <ac:spMk id="2" creationId="{BE31C833-BB71-9BDC-3927-1BE0E6E82EBD}"/>
          </ac:spMkLst>
        </pc:spChg>
        <pc:spChg chg="mod">
          <ac:chgData name="泰博 鶴" userId="264c972fee3589ea" providerId="LiveId" clId="{38E4352F-BB8D-4AB5-8E7A-D23ACB683FFA}" dt="2023-11-24T09:56:03.690" v="63" actId="403"/>
          <ac:spMkLst>
            <pc:docMk/>
            <pc:sldMk cId="940965810" sldId="289"/>
            <ac:spMk id="4" creationId="{08EE240A-CFA6-004A-F087-7756DAF6A0B5}"/>
          </ac:spMkLst>
        </pc:spChg>
      </pc:sldChg>
      <pc:sldChg chg="del">
        <pc:chgData name="泰博 鶴" userId="264c972fee3589ea" providerId="LiveId" clId="{38E4352F-BB8D-4AB5-8E7A-D23ACB683FFA}" dt="2023-11-24T08:11:39.598" v="10" actId="47"/>
        <pc:sldMkLst>
          <pc:docMk/>
          <pc:sldMk cId="1000697521" sldId="322"/>
        </pc:sldMkLst>
      </pc:sldChg>
      <pc:sldChg chg="del">
        <pc:chgData name="泰博 鶴" userId="264c972fee3589ea" providerId="LiveId" clId="{38E4352F-BB8D-4AB5-8E7A-D23ACB683FFA}" dt="2023-11-24T09:54:18.371" v="11" actId="47"/>
        <pc:sldMkLst>
          <pc:docMk/>
          <pc:sldMk cId="244741225" sldId="323"/>
        </pc:sldMkLst>
      </pc:sldChg>
      <pc:sldChg chg="del">
        <pc:chgData name="泰博 鶴" userId="264c972fee3589ea" providerId="LiveId" clId="{38E4352F-BB8D-4AB5-8E7A-D23ACB683FFA}" dt="2023-11-24T09:56:15.311" v="64" actId="47"/>
        <pc:sldMkLst>
          <pc:docMk/>
          <pc:sldMk cId="3408948169" sldId="324"/>
        </pc:sldMkLst>
      </pc:sldChg>
      <pc:sldChg chg="modSp mod">
        <pc:chgData name="泰博 鶴" userId="264c972fee3589ea" providerId="LiveId" clId="{38E4352F-BB8D-4AB5-8E7A-D23ACB683FFA}" dt="2023-11-24T10:05:42.175" v="228" actId="115"/>
        <pc:sldMkLst>
          <pc:docMk/>
          <pc:sldMk cId="2134000837" sldId="325"/>
        </pc:sldMkLst>
        <pc:spChg chg="mod">
          <ac:chgData name="泰博 鶴" userId="264c972fee3589ea" providerId="LiveId" clId="{38E4352F-BB8D-4AB5-8E7A-D23ACB683FFA}" dt="2023-11-24T09:56:33.200" v="71" actId="6549"/>
          <ac:spMkLst>
            <pc:docMk/>
            <pc:sldMk cId="2134000837" sldId="325"/>
            <ac:spMk id="2" creationId="{BE31C833-BB71-9BDC-3927-1BE0E6E82EBD}"/>
          </ac:spMkLst>
        </pc:spChg>
        <pc:spChg chg="mod">
          <ac:chgData name="泰博 鶴" userId="264c972fee3589ea" providerId="LiveId" clId="{38E4352F-BB8D-4AB5-8E7A-D23ACB683FFA}" dt="2023-11-24T10:05:42.175" v="228" actId="115"/>
          <ac:spMkLst>
            <pc:docMk/>
            <pc:sldMk cId="2134000837" sldId="325"/>
            <ac:spMk id="4" creationId="{08EE240A-CFA6-004A-F087-7756DAF6A0B5}"/>
          </ac:spMkLst>
        </pc:spChg>
      </pc:sldChg>
      <pc:sldChg chg="del">
        <pc:chgData name="泰博 鶴" userId="264c972fee3589ea" providerId="LiveId" clId="{38E4352F-BB8D-4AB5-8E7A-D23ACB683FFA}" dt="2023-11-24T10:07:08.906" v="247" actId="47"/>
        <pc:sldMkLst>
          <pc:docMk/>
          <pc:sldMk cId="2832677304" sldId="326"/>
        </pc:sldMkLst>
      </pc:sldChg>
      <pc:sldChg chg="del">
        <pc:chgData name="泰博 鶴" userId="264c972fee3589ea" providerId="LiveId" clId="{38E4352F-BB8D-4AB5-8E7A-D23ACB683FFA}" dt="2023-11-24T10:07:08.906" v="247" actId="47"/>
        <pc:sldMkLst>
          <pc:docMk/>
          <pc:sldMk cId="2267988883" sldId="327"/>
        </pc:sldMkLst>
      </pc:sldChg>
      <pc:sldChg chg="modSp add mod">
        <pc:chgData name="泰博 鶴" userId="264c972fee3589ea" providerId="LiveId" clId="{38E4352F-BB8D-4AB5-8E7A-D23ACB683FFA}" dt="2023-11-24T12:12:36.740" v="398" actId="20577"/>
        <pc:sldMkLst>
          <pc:docMk/>
          <pc:sldMk cId="1329209346" sldId="328"/>
        </pc:sldMkLst>
        <pc:spChg chg="mod">
          <ac:chgData name="泰博 鶴" userId="264c972fee3589ea" providerId="LiveId" clId="{38E4352F-BB8D-4AB5-8E7A-D23ACB683FFA}" dt="2023-11-24T12:12:36.740" v="398" actId="20577"/>
          <ac:spMkLst>
            <pc:docMk/>
            <pc:sldMk cId="1329209346" sldId="328"/>
            <ac:spMk id="4" creationId="{BDA3ECA3-8BEB-F887-E515-F7F91934DBBC}"/>
          </ac:spMkLst>
        </pc:spChg>
      </pc:sldChg>
      <pc:sldChg chg="modSp add mod ord">
        <pc:chgData name="泰博 鶴" userId="264c972fee3589ea" providerId="LiveId" clId="{38E4352F-BB8D-4AB5-8E7A-D23ACB683FFA}" dt="2023-11-24T10:06:55.896" v="246"/>
        <pc:sldMkLst>
          <pc:docMk/>
          <pc:sldMk cId="2963946207" sldId="329"/>
        </pc:sldMkLst>
        <pc:spChg chg="mod">
          <ac:chgData name="泰博 鶴" userId="264c972fee3589ea" providerId="LiveId" clId="{38E4352F-BB8D-4AB5-8E7A-D23ACB683FFA}" dt="2023-11-24T10:06:38.554" v="243" actId="20577"/>
          <ac:spMkLst>
            <pc:docMk/>
            <pc:sldMk cId="2963946207" sldId="329"/>
            <ac:spMk id="4" creationId="{08EE240A-CFA6-004A-F087-7756DAF6A0B5}"/>
          </ac:spMkLst>
        </pc:spChg>
      </pc:sldChg>
      <pc:sldChg chg="modSp add mod">
        <pc:chgData name="泰博 鶴" userId="264c972fee3589ea" providerId="LiveId" clId="{38E4352F-BB8D-4AB5-8E7A-D23ACB683FFA}" dt="2023-11-24T10:09:18.425" v="267" actId="20577"/>
        <pc:sldMkLst>
          <pc:docMk/>
          <pc:sldMk cId="1187880601" sldId="330"/>
        </pc:sldMkLst>
        <pc:spChg chg="mod">
          <ac:chgData name="泰博 鶴" userId="264c972fee3589ea" providerId="LiveId" clId="{38E4352F-BB8D-4AB5-8E7A-D23ACB683FFA}" dt="2023-11-24T10:07:36.418" v="250"/>
          <ac:spMkLst>
            <pc:docMk/>
            <pc:sldMk cId="1187880601" sldId="330"/>
            <ac:spMk id="2" creationId="{BE31C833-BB71-9BDC-3927-1BE0E6E82EBD}"/>
          </ac:spMkLst>
        </pc:spChg>
        <pc:spChg chg="mod">
          <ac:chgData name="泰博 鶴" userId="264c972fee3589ea" providerId="LiveId" clId="{38E4352F-BB8D-4AB5-8E7A-D23ACB683FFA}" dt="2023-11-24T10:09:18.425" v="267" actId="20577"/>
          <ac:spMkLst>
            <pc:docMk/>
            <pc:sldMk cId="1187880601" sldId="330"/>
            <ac:spMk id="4" creationId="{08EE240A-CFA6-004A-F087-7756DAF6A0B5}"/>
          </ac:spMkLst>
        </pc:spChg>
      </pc:sldChg>
      <pc:sldChg chg="modSp add mod">
        <pc:chgData name="泰博 鶴" userId="264c972fee3589ea" providerId="LiveId" clId="{38E4352F-BB8D-4AB5-8E7A-D23ACB683FFA}" dt="2023-11-24T10:12:21.291" v="300" actId="20577"/>
        <pc:sldMkLst>
          <pc:docMk/>
          <pc:sldMk cId="2449939323" sldId="331"/>
        </pc:sldMkLst>
        <pc:spChg chg="mod">
          <ac:chgData name="泰博 鶴" userId="264c972fee3589ea" providerId="LiveId" clId="{38E4352F-BB8D-4AB5-8E7A-D23ACB683FFA}" dt="2023-11-24T10:12:21.291" v="300" actId="20577"/>
          <ac:spMkLst>
            <pc:docMk/>
            <pc:sldMk cId="2449939323" sldId="331"/>
            <ac:spMk id="4" creationId="{08EE240A-CFA6-004A-F087-7756DAF6A0B5}"/>
          </ac:spMkLst>
        </pc:spChg>
      </pc:sldChg>
      <pc:sldChg chg="add">
        <pc:chgData name="泰博 鶴" userId="264c972fee3589ea" providerId="LiveId" clId="{38E4352F-BB8D-4AB5-8E7A-D23ACB683FFA}" dt="2023-11-24T10:10:09.426" v="269"/>
        <pc:sldMkLst>
          <pc:docMk/>
          <pc:sldMk cId="4270278369" sldId="332"/>
        </pc:sldMkLst>
      </pc:sldChg>
      <pc:sldChg chg="add">
        <pc:chgData name="泰博 鶴" userId="264c972fee3589ea" providerId="LiveId" clId="{38E4352F-BB8D-4AB5-8E7A-D23ACB683FFA}" dt="2023-11-24T10:10:51.059" v="274"/>
        <pc:sldMkLst>
          <pc:docMk/>
          <pc:sldMk cId="3289024049" sldId="333"/>
        </pc:sldMkLst>
      </pc:sldChg>
      <pc:sldChg chg="add">
        <pc:chgData name="泰博 鶴" userId="264c972fee3589ea" providerId="LiveId" clId="{38E4352F-BB8D-4AB5-8E7A-D23ACB683FFA}" dt="2023-11-24T10:11:37.763" v="279"/>
        <pc:sldMkLst>
          <pc:docMk/>
          <pc:sldMk cId="3262169" sldId="334"/>
        </pc:sldMkLst>
      </pc:sldChg>
      <pc:sldChg chg="modSp add mod">
        <pc:chgData name="泰博 鶴" userId="264c972fee3589ea" providerId="LiveId" clId="{38E4352F-BB8D-4AB5-8E7A-D23ACB683FFA}" dt="2023-11-24T10:16:50.366" v="388"/>
        <pc:sldMkLst>
          <pc:docMk/>
          <pc:sldMk cId="1023046497" sldId="335"/>
        </pc:sldMkLst>
        <pc:spChg chg="mod">
          <ac:chgData name="泰博 鶴" userId="264c972fee3589ea" providerId="LiveId" clId="{38E4352F-BB8D-4AB5-8E7A-D23ACB683FFA}" dt="2023-11-24T10:16:50.366" v="388"/>
          <ac:spMkLst>
            <pc:docMk/>
            <pc:sldMk cId="1023046497" sldId="335"/>
            <ac:spMk id="2" creationId="{BE31C833-BB71-9BDC-3927-1BE0E6E82EBD}"/>
          </ac:spMkLst>
        </pc:spChg>
        <pc:spChg chg="mod">
          <ac:chgData name="泰博 鶴" userId="264c972fee3589ea" providerId="LiveId" clId="{38E4352F-BB8D-4AB5-8E7A-D23ACB683FFA}" dt="2023-11-24T10:13:20.497" v="317" actId="6549"/>
          <ac:spMkLst>
            <pc:docMk/>
            <pc:sldMk cId="1023046497" sldId="335"/>
            <ac:spMk id="4" creationId="{08EE240A-CFA6-004A-F087-7756DAF6A0B5}"/>
          </ac:spMkLst>
        </pc:spChg>
      </pc:sldChg>
      <pc:sldChg chg="modSp add mod">
        <pc:chgData name="泰博 鶴" userId="264c972fee3589ea" providerId="LiveId" clId="{38E4352F-BB8D-4AB5-8E7A-D23ACB683FFA}" dt="2023-11-24T10:16:35.974" v="387" actId="404"/>
        <pc:sldMkLst>
          <pc:docMk/>
          <pc:sldMk cId="3441797176" sldId="336"/>
        </pc:sldMkLst>
        <pc:spChg chg="mod">
          <ac:chgData name="泰博 鶴" userId="264c972fee3589ea" providerId="LiveId" clId="{38E4352F-BB8D-4AB5-8E7A-D23ACB683FFA}" dt="2023-11-24T10:16:35.974" v="387" actId="404"/>
          <ac:spMkLst>
            <pc:docMk/>
            <pc:sldMk cId="3441797176" sldId="336"/>
            <ac:spMk id="2" creationId="{BE31C833-BB71-9BDC-3927-1BE0E6E82EBD}"/>
          </ac:spMkLst>
        </pc:spChg>
        <pc:spChg chg="mod">
          <ac:chgData name="泰博 鶴" userId="264c972fee3589ea" providerId="LiveId" clId="{38E4352F-BB8D-4AB5-8E7A-D23ACB683FFA}" dt="2023-11-24T10:15:15.473" v="377" actId="403"/>
          <ac:spMkLst>
            <pc:docMk/>
            <pc:sldMk cId="3441797176" sldId="336"/>
            <ac:spMk id="4" creationId="{08EE240A-CFA6-004A-F087-7756DAF6A0B5}"/>
          </ac:spMkLst>
        </pc:spChg>
      </pc:sldChg>
    </pc:docChg>
  </pc:docChgLst>
  <pc:docChgLst>
    <pc:chgData name="泰博 鶴" userId="264c972fee3589ea" providerId="LiveId" clId="{A92E2F15-939A-463D-8C33-CBFC06BCEAC1}"/>
    <pc:docChg chg="undo redo custSel addSld delSld modSld sldOrd">
      <pc:chgData name="泰博 鶴" userId="264c972fee3589ea" providerId="LiveId" clId="{A92E2F15-939A-463D-8C33-CBFC06BCEAC1}" dt="2024-03-16T02:09:28.805" v="4043" actId="6549"/>
      <pc:docMkLst>
        <pc:docMk/>
      </pc:docMkLst>
      <pc:sldChg chg="del">
        <pc:chgData name="泰博 鶴" userId="264c972fee3589ea" providerId="LiveId" clId="{A92E2F15-939A-463D-8C33-CBFC06BCEAC1}" dt="2024-03-15T02:35:50.860" v="25" actId="47"/>
        <pc:sldMkLst>
          <pc:docMk/>
          <pc:sldMk cId="1535941372" sldId="256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996334122" sldId="257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2986780674" sldId="258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1763310205" sldId="261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4278081907" sldId="265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3680065170" sldId="267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2525421964" sldId="269"/>
        </pc:sldMkLst>
      </pc:sldChg>
      <pc:sldChg chg="add">
        <pc:chgData name="泰博 鶴" userId="264c972fee3589ea" providerId="LiveId" clId="{A92E2F15-939A-463D-8C33-CBFC06BCEAC1}" dt="2024-03-15T05:20:33.856" v="2165"/>
        <pc:sldMkLst>
          <pc:docMk/>
          <pc:sldMk cId="3179562377" sldId="287"/>
        </pc:sldMkLst>
      </pc:sldChg>
      <pc:sldChg chg="modSp mod ord">
        <pc:chgData name="泰博 鶴" userId="264c972fee3589ea" providerId="LiveId" clId="{A92E2F15-939A-463D-8C33-CBFC06BCEAC1}" dt="2024-03-15T07:41:24.295" v="2529" actId="20577"/>
        <pc:sldMkLst>
          <pc:docMk/>
          <pc:sldMk cId="940965810" sldId="289"/>
        </pc:sldMkLst>
        <pc:spChg chg="mod">
          <ac:chgData name="泰博 鶴" userId="264c972fee3589ea" providerId="LiveId" clId="{A92E2F15-939A-463D-8C33-CBFC06BCEAC1}" dt="2024-03-15T07:41:24.295" v="2529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modSp add del mod ord">
        <pc:chgData name="泰博 鶴" userId="264c972fee3589ea" providerId="LiveId" clId="{A92E2F15-939A-463D-8C33-CBFC06BCEAC1}" dt="2024-03-15T10:09:57.233" v="4033" actId="1076"/>
        <pc:sldMkLst>
          <pc:docMk/>
          <pc:sldMk cId="1320526456" sldId="297"/>
        </pc:sldMkLst>
        <pc:spChg chg="mod">
          <ac:chgData name="泰博 鶴" userId="264c972fee3589ea" providerId="LiveId" clId="{A92E2F15-939A-463D-8C33-CBFC06BCEAC1}" dt="2024-03-15T10:09:39.978" v="4032" actId="6549"/>
          <ac:spMkLst>
            <pc:docMk/>
            <pc:sldMk cId="1320526456" sldId="297"/>
            <ac:spMk id="5" creationId="{00000000-0000-0000-0000-000000000000}"/>
          </ac:spMkLst>
        </pc:spChg>
        <pc:picChg chg="mod">
          <ac:chgData name="泰博 鶴" userId="264c972fee3589ea" providerId="LiveId" clId="{A92E2F15-939A-463D-8C33-CBFC06BCEAC1}" dt="2024-03-15T10:09:57.233" v="4033" actId="1076"/>
          <ac:picMkLst>
            <pc:docMk/>
            <pc:sldMk cId="1320526456" sldId="297"/>
            <ac:picMk id="7" creationId="{BCCEE6E5-C27B-F775-0128-39324F52367D}"/>
          </ac:picMkLst>
        </pc:picChg>
      </pc:sldChg>
      <pc:sldChg chg="modSp mod">
        <pc:chgData name="泰博 鶴" userId="264c972fee3589ea" providerId="LiveId" clId="{A92E2F15-939A-463D-8C33-CBFC06BCEAC1}" dt="2024-03-15T03:26:47.210" v="816" actId="6549"/>
        <pc:sldMkLst>
          <pc:docMk/>
          <pc:sldMk cId="2013379539" sldId="344"/>
        </pc:sldMkLst>
        <pc:spChg chg="mod">
          <ac:chgData name="泰博 鶴" userId="264c972fee3589ea" providerId="LiveId" clId="{A92E2F15-939A-463D-8C33-CBFC06BCEAC1}" dt="2024-03-15T03:26:47.210" v="816" actId="6549"/>
          <ac:spMkLst>
            <pc:docMk/>
            <pc:sldMk cId="2013379539" sldId="344"/>
            <ac:spMk id="2" creationId="{BE31C833-BB71-9BDC-3927-1BE0E6E82EBD}"/>
          </ac:spMkLst>
        </pc:spChg>
      </pc:sldChg>
      <pc:sldChg chg="add del">
        <pc:chgData name="泰博 鶴" userId="264c972fee3589ea" providerId="LiveId" clId="{A92E2F15-939A-463D-8C33-CBFC06BCEAC1}" dt="2024-03-15T04:46:33.891" v="1408"/>
        <pc:sldMkLst>
          <pc:docMk/>
          <pc:sldMk cId="4172406739" sldId="390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1461987404" sldId="395"/>
        </pc:sldMkLst>
      </pc:sldChg>
      <pc:sldChg chg="addSp delSp modSp add mod">
        <pc:chgData name="泰博 鶴" userId="264c972fee3589ea" providerId="LiveId" clId="{A92E2F15-939A-463D-8C33-CBFC06BCEAC1}" dt="2024-03-15T04:55:43.158" v="1744" actId="6549"/>
        <pc:sldMkLst>
          <pc:docMk/>
          <pc:sldMk cId="4087047928" sldId="441"/>
        </pc:sldMkLst>
        <pc:spChg chg="del">
          <ac:chgData name="泰博 鶴" userId="264c972fee3589ea" providerId="LiveId" clId="{A92E2F15-939A-463D-8C33-CBFC06BCEAC1}" dt="2024-03-15T04:51:36.611" v="1576" actId="478"/>
          <ac:spMkLst>
            <pc:docMk/>
            <pc:sldMk cId="4087047928" sldId="441"/>
            <ac:spMk id="2" creationId="{00000000-0000-0000-0000-000000000000}"/>
          </ac:spMkLst>
        </pc:spChg>
        <pc:spChg chg="mod">
          <ac:chgData name="泰博 鶴" userId="264c972fee3589ea" providerId="LiveId" clId="{A92E2F15-939A-463D-8C33-CBFC06BCEAC1}" dt="2024-03-15T04:55:43.158" v="1744" actId="6549"/>
          <ac:spMkLst>
            <pc:docMk/>
            <pc:sldMk cId="4087047928" sldId="441"/>
            <ac:spMk id="3" creationId="{00000000-0000-0000-0000-000000000000}"/>
          </ac:spMkLst>
        </pc:spChg>
        <pc:spChg chg="add del mod">
          <ac:chgData name="泰博 鶴" userId="264c972fee3589ea" providerId="LiveId" clId="{A92E2F15-939A-463D-8C33-CBFC06BCEAC1}" dt="2024-03-15T04:51:49.222" v="1577" actId="478"/>
          <ac:spMkLst>
            <pc:docMk/>
            <pc:sldMk cId="4087047928" sldId="441"/>
            <ac:spMk id="9" creationId="{8CCEFD55-F58E-47E8-5363-8F3FBE06DDA3}"/>
          </ac:spMkLst>
        </pc:spChg>
        <pc:picChg chg="del">
          <ac:chgData name="泰博 鶴" userId="264c972fee3589ea" providerId="LiveId" clId="{A92E2F15-939A-463D-8C33-CBFC06BCEAC1}" dt="2024-03-15T04:42:17.555" v="1397" actId="478"/>
          <ac:picMkLst>
            <pc:docMk/>
            <pc:sldMk cId="4087047928" sldId="441"/>
            <ac:picMk id="5" creationId="{00000000-0000-0000-0000-000000000000}"/>
          </ac:picMkLst>
        </pc:picChg>
        <pc:picChg chg="mod">
          <ac:chgData name="泰博 鶴" userId="264c972fee3589ea" providerId="LiveId" clId="{A92E2F15-939A-463D-8C33-CBFC06BCEAC1}" dt="2024-03-15T04:52:12.041" v="1581" actId="14100"/>
          <ac:picMkLst>
            <pc:docMk/>
            <pc:sldMk cId="4087047928" sldId="441"/>
            <ac:picMk id="6" creationId="{00000000-0000-0000-0000-000000000000}"/>
          </ac:picMkLst>
        </pc:picChg>
        <pc:picChg chg="add mod ord">
          <ac:chgData name="泰博 鶴" userId="264c972fee3589ea" providerId="LiveId" clId="{A92E2F15-939A-463D-8C33-CBFC06BCEAC1}" dt="2024-03-15T04:51:26.520" v="1575" actId="167"/>
          <ac:picMkLst>
            <pc:docMk/>
            <pc:sldMk cId="4087047928" sldId="441"/>
            <ac:picMk id="7" creationId="{E4EB7F5E-7ED5-4C0F-2028-5C582BA00127}"/>
          </ac:picMkLst>
        </pc:picChg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1571225142" sldId="645"/>
        </pc:sldMkLst>
      </pc:sldChg>
      <pc:sldChg chg="modSp mod">
        <pc:chgData name="泰博 鶴" userId="264c972fee3589ea" providerId="LiveId" clId="{A92E2F15-939A-463D-8C33-CBFC06BCEAC1}" dt="2024-03-15T02:35:41.343" v="24" actId="20577"/>
        <pc:sldMkLst>
          <pc:docMk/>
          <pc:sldMk cId="1886117306" sldId="649"/>
        </pc:sldMkLst>
        <pc:spChg chg="mod">
          <ac:chgData name="泰博 鶴" userId="264c972fee3589ea" providerId="LiveId" clId="{A92E2F15-939A-463D-8C33-CBFC06BCEAC1}" dt="2024-03-15T02:35:41.343" v="24" actId="20577"/>
          <ac:spMkLst>
            <pc:docMk/>
            <pc:sldMk cId="1886117306" sldId="649"/>
            <ac:spMk id="2" creationId="{0A413E03-4D3E-569A-5715-2A5027D96E86}"/>
          </ac:spMkLst>
        </pc:spChg>
        <pc:spChg chg="mod">
          <ac:chgData name="泰博 鶴" userId="264c972fee3589ea" providerId="LiveId" clId="{A92E2F15-939A-463D-8C33-CBFC06BCEAC1}" dt="2024-03-15T02:35:35.658" v="23" actId="6549"/>
          <ac:spMkLst>
            <pc:docMk/>
            <pc:sldMk cId="1886117306" sldId="649"/>
            <ac:spMk id="4" creationId="{BDA3ECA3-8BEB-F887-E515-F7F91934DBBC}"/>
          </ac:spMkLst>
        </pc:spChg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2556371787" sldId="650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4254725236" sldId="651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3522520431" sldId="652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3505813054" sldId="653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951157996" sldId="654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4272787983" sldId="655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1076306133" sldId="656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34219738" sldId="657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4126362005" sldId="658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4065584178" sldId="659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2209825613" sldId="660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2979259247" sldId="661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1950409879" sldId="662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727872553" sldId="663"/>
        </pc:sldMkLst>
      </pc:sldChg>
      <pc:sldChg chg="modSp mod ord">
        <pc:chgData name="泰博 鶴" userId="264c972fee3589ea" providerId="LiveId" clId="{A92E2F15-939A-463D-8C33-CBFC06BCEAC1}" dt="2024-03-15T06:03:58.424" v="2501" actId="6549"/>
        <pc:sldMkLst>
          <pc:docMk/>
          <pc:sldMk cId="1895287577" sldId="664"/>
        </pc:sldMkLst>
        <pc:spChg chg="mod">
          <ac:chgData name="泰博 鶴" userId="264c972fee3589ea" providerId="LiveId" clId="{A92E2F15-939A-463D-8C33-CBFC06BCEAC1}" dt="2024-03-15T06:03:58.424" v="2501" actId="6549"/>
          <ac:spMkLst>
            <pc:docMk/>
            <pc:sldMk cId="1895287577" sldId="664"/>
            <ac:spMk id="2" creationId="{BE31C833-BB71-9BDC-3927-1BE0E6E82EBD}"/>
          </ac:spMkLst>
        </pc:spChg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872928650" sldId="665"/>
        </pc:sldMkLst>
      </pc:sldChg>
      <pc:sldChg chg="del">
        <pc:chgData name="泰博 鶴" userId="264c972fee3589ea" providerId="LiveId" clId="{A92E2F15-939A-463D-8C33-CBFC06BCEAC1}" dt="2024-03-15T05:20:57.179" v="2166" actId="47"/>
        <pc:sldMkLst>
          <pc:docMk/>
          <pc:sldMk cId="993476461" sldId="666"/>
        </pc:sldMkLst>
      </pc:sldChg>
      <pc:sldChg chg="modSp add mod">
        <pc:chgData name="泰博 鶴" userId="264c972fee3589ea" providerId="LiveId" clId="{A92E2F15-939A-463D-8C33-CBFC06BCEAC1}" dt="2024-03-15T02:36:00.682" v="27" actId="6549"/>
        <pc:sldMkLst>
          <pc:docMk/>
          <pc:sldMk cId="64328893" sldId="667"/>
        </pc:sldMkLst>
        <pc:spChg chg="mod">
          <ac:chgData name="泰博 鶴" userId="264c972fee3589ea" providerId="LiveId" clId="{A92E2F15-939A-463D-8C33-CBFC06BCEAC1}" dt="2024-03-15T02:36:00.682" v="27" actId="6549"/>
          <ac:spMkLst>
            <pc:docMk/>
            <pc:sldMk cId="64328893" sldId="667"/>
            <ac:spMk id="4" creationId="{BDA3ECA3-8BEB-F887-E515-F7F91934DBBC}"/>
          </ac:spMkLst>
        </pc:spChg>
      </pc:sldChg>
      <pc:sldChg chg="addSp modSp add mod">
        <pc:chgData name="泰博 鶴" userId="264c972fee3589ea" providerId="LiveId" clId="{A92E2F15-939A-463D-8C33-CBFC06BCEAC1}" dt="2024-03-15T02:44:44.906" v="67"/>
        <pc:sldMkLst>
          <pc:docMk/>
          <pc:sldMk cId="1236683089" sldId="668"/>
        </pc:sldMkLst>
        <pc:spChg chg="mod">
          <ac:chgData name="泰博 鶴" userId="264c972fee3589ea" providerId="LiveId" clId="{A92E2F15-939A-463D-8C33-CBFC06BCEAC1}" dt="2024-03-15T02:43:53.320" v="57" actId="403"/>
          <ac:spMkLst>
            <pc:docMk/>
            <pc:sldMk cId="1236683089" sldId="668"/>
            <ac:spMk id="2" creationId="{BE31C833-BB71-9BDC-3927-1BE0E6E82EBD}"/>
          </ac:spMkLst>
        </pc:spChg>
        <pc:spChg chg="mod">
          <ac:chgData name="泰博 鶴" userId="264c972fee3589ea" providerId="LiveId" clId="{A92E2F15-939A-463D-8C33-CBFC06BCEAC1}" dt="2024-03-15T02:44:27.608" v="66" actId="12"/>
          <ac:spMkLst>
            <pc:docMk/>
            <pc:sldMk cId="1236683089" sldId="668"/>
            <ac:spMk id="4" creationId="{08EE240A-CFA6-004A-F087-7756DAF6A0B5}"/>
          </ac:spMkLst>
        </pc:spChg>
        <pc:spChg chg="add mod">
          <ac:chgData name="泰博 鶴" userId="264c972fee3589ea" providerId="LiveId" clId="{A92E2F15-939A-463D-8C33-CBFC06BCEAC1}" dt="2024-03-15T02:44:44.906" v="67"/>
          <ac:spMkLst>
            <pc:docMk/>
            <pc:sldMk cId="1236683089" sldId="668"/>
            <ac:spMk id="6" creationId="{AB3C8FB9-320F-DF7B-06E4-76FCBDBF0B02}"/>
          </ac:spMkLst>
        </pc:spChg>
        <pc:picChg chg="add mod">
          <ac:chgData name="泰博 鶴" userId="264c972fee3589ea" providerId="LiveId" clId="{A92E2F15-939A-463D-8C33-CBFC06BCEAC1}" dt="2024-03-15T02:44:44.906" v="67"/>
          <ac:picMkLst>
            <pc:docMk/>
            <pc:sldMk cId="1236683089" sldId="668"/>
            <ac:picMk id="3" creationId="{B06DE766-B310-DCE7-CFE3-F5819F541FC6}"/>
          </ac:picMkLst>
        </pc:picChg>
        <pc:picChg chg="add mod">
          <ac:chgData name="泰博 鶴" userId="264c972fee3589ea" providerId="LiveId" clId="{A92E2F15-939A-463D-8C33-CBFC06BCEAC1}" dt="2024-03-15T02:44:44.906" v="67"/>
          <ac:picMkLst>
            <pc:docMk/>
            <pc:sldMk cId="1236683089" sldId="668"/>
            <ac:picMk id="5" creationId="{F417B2F2-DC48-62DD-C72A-A4D45E4D4DA2}"/>
          </ac:picMkLst>
        </pc:picChg>
      </pc:sldChg>
      <pc:sldChg chg="new del">
        <pc:chgData name="泰博 鶴" userId="264c972fee3589ea" providerId="LiveId" clId="{A92E2F15-939A-463D-8C33-CBFC06BCEAC1}" dt="2024-03-15T02:42:54.765" v="31" actId="680"/>
        <pc:sldMkLst>
          <pc:docMk/>
          <pc:sldMk cId="4110499071" sldId="668"/>
        </pc:sldMkLst>
      </pc:sldChg>
      <pc:sldChg chg="addSp delSp modSp add mod">
        <pc:chgData name="泰博 鶴" userId="264c972fee3589ea" providerId="LiveId" clId="{A92E2F15-939A-463D-8C33-CBFC06BCEAC1}" dt="2024-03-15T02:47:21.381" v="93" actId="1076"/>
        <pc:sldMkLst>
          <pc:docMk/>
          <pc:sldMk cId="991506483" sldId="669"/>
        </pc:sldMkLst>
        <pc:spChg chg="mod">
          <ac:chgData name="泰博 鶴" userId="264c972fee3589ea" providerId="LiveId" clId="{A92E2F15-939A-463D-8C33-CBFC06BCEAC1}" dt="2024-03-15T02:45:31.502" v="70" actId="20577"/>
          <ac:spMkLst>
            <pc:docMk/>
            <pc:sldMk cId="991506483" sldId="669"/>
            <ac:spMk id="2" creationId="{BE31C833-BB71-9BDC-3927-1BE0E6E82EBD}"/>
          </ac:spMkLst>
        </pc:spChg>
        <pc:spChg chg="mod">
          <ac:chgData name="泰博 鶴" userId="264c972fee3589ea" providerId="LiveId" clId="{A92E2F15-939A-463D-8C33-CBFC06BCEAC1}" dt="2024-03-15T02:47:21.381" v="93" actId="1076"/>
          <ac:spMkLst>
            <pc:docMk/>
            <pc:sldMk cId="991506483" sldId="669"/>
            <ac:spMk id="4" creationId="{08EE240A-CFA6-004A-F087-7756DAF6A0B5}"/>
          </ac:spMkLst>
        </pc:spChg>
        <pc:spChg chg="del">
          <ac:chgData name="泰博 鶴" userId="264c972fee3589ea" providerId="LiveId" clId="{A92E2F15-939A-463D-8C33-CBFC06BCEAC1}" dt="2024-03-15T02:45:43.699" v="72" actId="478"/>
          <ac:spMkLst>
            <pc:docMk/>
            <pc:sldMk cId="991506483" sldId="669"/>
            <ac:spMk id="6" creationId="{AB3C8FB9-320F-DF7B-06E4-76FCBDBF0B02}"/>
          </ac:spMkLst>
        </pc:spChg>
        <pc:spChg chg="add mod">
          <ac:chgData name="泰博 鶴" userId="264c972fee3589ea" providerId="LiveId" clId="{A92E2F15-939A-463D-8C33-CBFC06BCEAC1}" dt="2024-03-15T02:47:15.183" v="92" actId="2711"/>
          <ac:spMkLst>
            <pc:docMk/>
            <pc:sldMk cId="991506483" sldId="669"/>
            <ac:spMk id="7" creationId="{720F7439-BC58-A12E-EEE9-98756C005C4F}"/>
          </ac:spMkLst>
        </pc:spChg>
        <pc:picChg chg="del">
          <ac:chgData name="泰博 鶴" userId="264c972fee3589ea" providerId="LiveId" clId="{A92E2F15-939A-463D-8C33-CBFC06BCEAC1}" dt="2024-03-15T02:45:42.342" v="71" actId="478"/>
          <ac:picMkLst>
            <pc:docMk/>
            <pc:sldMk cId="991506483" sldId="669"/>
            <ac:picMk id="3" creationId="{B06DE766-B310-DCE7-CFE3-F5819F541FC6}"/>
          </ac:picMkLst>
        </pc:picChg>
        <pc:picChg chg="del">
          <ac:chgData name="泰博 鶴" userId="264c972fee3589ea" providerId="LiveId" clId="{A92E2F15-939A-463D-8C33-CBFC06BCEAC1}" dt="2024-03-15T02:45:42.342" v="71" actId="478"/>
          <ac:picMkLst>
            <pc:docMk/>
            <pc:sldMk cId="991506483" sldId="669"/>
            <ac:picMk id="5" creationId="{F417B2F2-DC48-62DD-C72A-A4D45E4D4DA2}"/>
          </ac:picMkLst>
        </pc:picChg>
      </pc:sldChg>
      <pc:sldChg chg="addSp delSp modSp add mod">
        <pc:chgData name="泰博 鶴" userId="264c972fee3589ea" providerId="LiveId" clId="{A92E2F15-939A-463D-8C33-CBFC06BCEAC1}" dt="2024-03-16T02:09:28.805" v="4043" actId="6549"/>
        <pc:sldMkLst>
          <pc:docMk/>
          <pc:sldMk cId="1205992182" sldId="670"/>
        </pc:sldMkLst>
        <pc:spChg chg="mod">
          <ac:chgData name="泰博 鶴" userId="264c972fee3589ea" providerId="LiveId" clId="{A92E2F15-939A-463D-8C33-CBFC06BCEAC1}" dt="2024-03-15T02:59:58.145" v="262" actId="20577"/>
          <ac:spMkLst>
            <pc:docMk/>
            <pc:sldMk cId="1205992182" sldId="670"/>
            <ac:spMk id="2" creationId="{BE31C833-BB71-9BDC-3927-1BE0E6E82EBD}"/>
          </ac:spMkLst>
        </pc:spChg>
        <pc:spChg chg="add mod">
          <ac:chgData name="泰博 鶴" userId="264c972fee3589ea" providerId="LiveId" clId="{A92E2F15-939A-463D-8C33-CBFC06BCEAC1}" dt="2024-03-15T02:52:50.888" v="122" actId="164"/>
          <ac:spMkLst>
            <pc:docMk/>
            <pc:sldMk cId="1205992182" sldId="670"/>
            <ac:spMk id="3" creationId="{3F976B4A-EAA9-D016-007A-60054ACF28EC}"/>
          </ac:spMkLst>
        </pc:spChg>
        <pc:spChg chg="mod">
          <ac:chgData name="泰博 鶴" userId="264c972fee3589ea" providerId="LiveId" clId="{A92E2F15-939A-463D-8C33-CBFC06BCEAC1}" dt="2024-03-15T03:41:19.823" v="867" actId="20577"/>
          <ac:spMkLst>
            <pc:docMk/>
            <pc:sldMk cId="1205992182" sldId="670"/>
            <ac:spMk id="4" creationId="{08EE240A-CFA6-004A-F087-7756DAF6A0B5}"/>
          </ac:spMkLst>
        </pc:spChg>
        <pc:spChg chg="add mod">
          <ac:chgData name="泰博 鶴" userId="264c972fee3589ea" providerId="LiveId" clId="{A92E2F15-939A-463D-8C33-CBFC06BCEAC1}" dt="2024-03-15T02:52:50.888" v="122" actId="164"/>
          <ac:spMkLst>
            <pc:docMk/>
            <pc:sldMk cId="1205992182" sldId="670"/>
            <ac:spMk id="5" creationId="{49ECAA20-BE77-2907-EA0F-28106F57D42C}"/>
          </ac:spMkLst>
        </pc:spChg>
        <pc:spChg chg="add mod">
          <ac:chgData name="泰博 鶴" userId="264c972fee3589ea" providerId="LiveId" clId="{A92E2F15-939A-463D-8C33-CBFC06BCEAC1}" dt="2024-03-15T02:52:50.888" v="122" actId="164"/>
          <ac:spMkLst>
            <pc:docMk/>
            <pc:sldMk cId="1205992182" sldId="670"/>
            <ac:spMk id="6" creationId="{614641FC-20F9-B500-2DDF-D6D41686DB5F}"/>
          </ac:spMkLst>
        </pc:spChg>
        <pc:spChg chg="del">
          <ac:chgData name="泰博 鶴" userId="264c972fee3589ea" providerId="LiveId" clId="{A92E2F15-939A-463D-8C33-CBFC06BCEAC1}" dt="2024-03-15T02:49:27.426" v="99" actId="478"/>
          <ac:spMkLst>
            <pc:docMk/>
            <pc:sldMk cId="1205992182" sldId="670"/>
            <ac:spMk id="7" creationId="{720F7439-BC58-A12E-EEE9-98756C005C4F}"/>
          </ac:spMkLst>
        </pc:spChg>
        <pc:spChg chg="add mod">
          <ac:chgData name="泰博 鶴" userId="264c972fee3589ea" providerId="LiveId" clId="{A92E2F15-939A-463D-8C33-CBFC06BCEAC1}" dt="2024-03-15T02:52:50.888" v="122" actId="164"/>
          <ac:spMkLst>
            <pc:docMk/>
            <pc:sldMk cId="1205992182" sldId="670"/>
            <ac:spMk id="8" creationId="{E0954201-137C-843A-BB17-45F029E27E92}"/>
          </ac:spMkLst>
        </pc:spChg>
        <pc:spChg chg="add mod">
          <ac:chgData name="泰博 鶴" userId="264c972fee3589ea" providerId="LiveId" clId="{A92E2F15-939A-463D-8C33-CBFC06BCEAC1}" dt="2024-03-16T02:09:28.805" v="4043" actId="6549"/>
          <ac:spMkLst>
            <pc:docMk/>
            <pc:sldMk cId="1205992182" sldId="670"/>
            <ac:spMk id="10" creationId="{DDC35E83-EB4A-E426-1F55-1AD66D42BF65}"/>
          </ac:spMkLst>
        </pc:spChg>
        <pc:spChg chg="add mod">
          <ac:chgData name="泰博 鶴" userId="264c972fee3589ea" providerId="LiveId" clId="{A92E2F15-939A-463D-8C33-CBFC06BCEAC1}" dt="2024-03-15T02:53:50.769" v="160" actId="20577"/>
          <ac:spMkLst>
            <pc:docMk/>
            <pc:sldMk cId="1205992182" sldId="670"/>
            <ac:spMk id="11" creationId="{E18E10C2-A652-D7B2-E928-F848DAD50033}"/>
          </ac:spMkLst>
        </pc:spChg>
        <pc:grpChg chg="add mod">
          <ac:chgData name="泰博 鶴" userId="264c972fee3589ea" providerId="LiveId" clId="{A92E2F15-939A-463D-8C33-CBFC06BCEAC1}" dt="2024-03-15T02:53:56.475" v="161" actId="1076"/>
          <ac:grpSpMkLst>
            <pc:docMk/>
            <pc:sldMk cId="1205992182" sldId="670"/>
            <ac:grpSpMk id="21" creationId="{5FEAA4B0-5395-DCF4-2BA3-5A8BFCE315F9}"/>
          </ac:grpSpMkLst>
        </pc:grpChg>
        <pc:picChg chg="mod">
          <ac:chgData name="泰博 鶴" userId="264c972fee3589ea" providerId="LiveId" clId="{A92E2F15-939A-463D-8C33-CBFC06BCEAC1}" dt="2024-03-15T02:50:04.731" v="104" actId="1076"/>
          <ac:picMkLst>
            <pc:docMk/>
            <pc:sldMk cId="1205992182" sldId="670"/>
            <ac:picMk id="13" creationId="{9640AEA9-4E58-62D1-DCF2-200960AFB426}"/>
          </ac:picMkLst>
        </pc:picChg>
        <pc:cxnChg chg="add del mod">
          <ac:chgData name="泰博 鶴" userId="264c972fee3589ea" providerId="LiveId" clId="{A92E2F15-939A-463D-8C33-CBFC06BCEAC1}" dt="2024-03-15T02:51:37.692" v="113" actId="478"/>
          <ac:cxnSpMkLst>
            <pc:docMk/>
            <pc:sldMk cId="1205992182" sldId="670"/>
            <ac:cxnSpMk id="9" creationId="{D4D41027-4A8F-F228-270C-816F52C373A7}"/>
          </ac:cxnSpMkLst>
        </pc:cxnChg>
        <pc:cxnChg chg="add mod">
          <ac:chgData name="泰博 鶴" userId="264c972fee3589ea" providerId="LiveId" clId="{A92E2F15-939A-463D-8C33-CBFC06BCEAC1}" dt="2024-03-15T02:52:50.888" v="122" actId="164"/>
          <ac:cxnSpMkLst>
            <pc:docMk/>
            <pc:sldMk cId="1205992182" sldId="670"/>
            <ac:cxnSpMk id="19" creationId="{A7D54D59-5DFB-0C4B-1228-EA3D00CB5FBF}"/>
          </ac:cxnSpMkLst>
        </pc:cxnChg>
      </pc:sldChg>
      <pc:sldChg chg="delSp modSp add mod">
        <pc:chgData name="泰博 鶴" userId="264c972fee3589ea" providerId="LiveId" clId="{A92E2F15-939A-463D-8C33-CBFC06BCEAC1}" dt="2024-03-15T02:59:36.641" v="239" actId="404"/>
        <pc:sldMkLst>
          <pc:docMk/>
          <pc:sldMk cId="2917020672" sldId="671"/>
        </pc:sldMkLst>
        <pc:spChg chg="mod">
          <ac:chgData name="泰博 鶴" userId="264c972fee3589ea" providerId="LiveId" clId="{A92E2F15-939A-463D-8C33-CBFC06BCEAC1}" dt="2024-03-15T02:59:36.641" v="239" actId="404"/>
          <ac:spMkLst>
            <pc:docMk/>
            <pc:sldMk cId="2917020672" sldId="671"/>
            <ac:spMk id="2" creationId="{BE31C833-BB71-9BDC-3927-1BE0E6E82EBD}"/>
          </ac:spMkLst>
        </pc:spChg>
        <pc:spChg chg="del">
          <ac:chgData name="泰博 鶴" userId="264c972fee3589ea" providerId="LiveId" clId="{A92E2F15-939A-463D-8C33-CBFC06BCEAC1}" dt="2024-03-15T02:58:45.792" v="215" actId="478"/>
          <ac:spMkLst>
            <pc:docMk/>
            <pc:sldMk cId="2917020672" sldId="671"/>
            <ac:spMk id="4" creationId="{08EE240A-CFA6-004A-F087-7756DAF6A0B5}"/>
          </ac:spMkLst>
        </pc:spChg>
        <pc:spChg chg="del">
          <ac:chgData name="泰博 鶴" userId="264c972fee3589ea" providerId="LiveId" clId="{A92E2F15-939A-463D-8C33-CBFC06BCEAC1}" dt="2024-03-15T02:58:51.144" v="216" actId="478"/>
          <ac:spMkLst>
            <pc:docMk/>
            <pc:sldMk cId="2917020672" sldId="671"/>
            <ac:spMk id="10" creationId="{DDC35E83-EB4A-E426-1F55-1AD66D42BF65}"/>
          </ac:spMkLst>
        </pc:spChg>
        <pc:grpChg chg="mod">
          <ac:chgData name="泰博 鶴" userId="264c972fee3589ea" providerId="LiveId" clId="{A92E2F15-939A-463D-8C33-CBFC06BCEAC1}" dt="2024-03-15T02:59:04.949" v="218" actId="1076"/>
          <ac:grpSpMkLst>
            <pc:docMk/>
            <pc:sldMk cId="2917020672" sldId="671"/>
            <ac:grpSpMk id="21" creationId="{5FEAA4B0-5395-DCF4-2BA3-5A8BFCE315F9}"/>
          </ac:grpSpMkLst>
        </pc:grpChg>
      </pc:sldChg>
      <pc:sldChg chg="addSp modSp add mod">
        <pc:chgData name="泰博 鶴" userId="264c972fee3589ea" providerId="LiveId" clId="{A92E2F15-939A-463D-8C33-CBFC06BCEAC1}" dt="2024-03-15T03:43:17.387" v="958" actId="1076"/>
        <pc:sldMkLst>
          <pc:docMk/>
          <pc:sldMk cId="2123934929" sldId="672"/>
        </pc:sldMkLst>
        <pc:spChg chg="mod">
          <ac:chgData name="泰博 鶴" userId="264c972fee3589ea" providerId="LiveId" clId="{A92E2F15-939A-463D-8C33-CBFC06BCEAC1}" dt="2024-03-15T03:42:15.728" v="926" actId="6549"/>
          <ac:spMkLst>
            <pc:docMk/>
            <pc:sldMk cId="2123934929" sldId="672"/>
            <ac:spMk id="2" creationId="{BE31C833-BB71-9BDC-3927-1BE0E6E82EBD}"/>
          </ac:spMkLst>
        </pc:spChg>
        <pc:spChg chg="add mod">
          <ac:chgData name="泰博 鶴" userId="264c972fee3589ea" providerId="LiveId" clId="{A92E2F15-939A-463D-8C33-CBFC06BCEAC1}" dt="2024-03-15T03:43:17.387" v="958" actId="1076"/>
          <ac:spMkLst>
            <pc:docMk/>
            <pc:sldMk cId="2123934929" sldId="672"/>
            <ac:spMk id="4" creationId="{839B2799-70AE-517D-E9B3-6691939EEBE0}"/>
          </ac:spMkLst>
        </pc:spChg>
        <pc:spChg chg="add mod">
          <ac:chgData name="泰博 鶴" userId="264c972fee3589ea" providerId="LiveId" clId="{A92E2F15-939A-463D-8C33-CBFC06BCEAC1}" dt="2024-03-15T03:42:59.807" v="957" actId="20577"/>
          <ac:spMkLst>
            <pc:docMk/>
            <pc:sldMk cId="2123934929" sldId="672"/>
            <ac:spMk id="7" creationId="{2CC94603-8F5B-AC21-38DC-D56493E556A3}"/>
          </ac:spMkLst>
        </pc:spChg>
      </pc:sldChg>
      <pc:sldChg chg="addSp delSp modSp add mod">
        <pc:chgData name="泰博 鶴" userId="264c972fee3589ea" providerId="LiveId" clId="{A92E2F15-939A-463D-8C33-CBFC06BCEAC1}" dt="2024-03-15T04:26:01.256" v="1170" actId="20577"/>
        <pc:sldMkLst>
          <pc:docMk/>
          <pc:sldMk cId="2247006385" sldId="673"/>
        </pc:sldMkLst>
        <pc:spChg chg="mod">
          <ac:chgData name="泰博 鶴" userId="264c972fee3589ea" providerId="LiveId" clId="{A92E2F15-939A-463D-8C33-CBFC06BCEAC1}" dt="2024-03-15T04:16:18.667" v="979" actId="6549"/>
          <ac:spMkLst>
            <pc:docMk/>
            <pc:sldMk cId="2247006385" sldId="673"/>
            <ac:spMk id="2" creationId="{BE31C833-BB71-9BDC-3927-1BE0E6E82EBD}"/>
          </ac:spMkLst>
        </pc:spChg>
        <pc:spChg chg="del">
          <ac:chgData name="泰博 鶴" userId="264c972fee3589ea" providerId="LiveId" clId="{A92E2F15-939A-463D-8C33-CBFC06BCEAC1}" dt="2024-03-15T04:16:25.514" v="980" actId="478"/>
          <ac:spMkLst>
            <pc:docMk/>
            <pc:sldMk cId="2247006385" sldId="673"/>
            <ac:spMk id="4" creationId="{839B2799-70AE-517D-E9B3-6691939EEBE0}"/>
          </ac:spMkLst>
        </pc:spChg>
        <pc:spChg chg="del">
          <ac:chgData name="泰博 鶴" userId="264c972fee3589ea" providerId="LiveId" clId="{A92E2F15-939A-463D-8C33-CBFC06BCEAC1}" dt="2024-03-15T04:16:25.514" v="980" actId="478"/>
          <ac:spMkLst>
            <pc:docMk/>
            <pc:sldMk cId="2247006385" sldId="673"/>
            <ac:spMk id="7" creationId="{2CC94603-8F5B-AC21-38DC-D56493E556A3}"/>
          </ac:spMkLst>
        </pc:spChg>
        <pc:grpChg chg="del">
          <ac:chgData name="泰博 鶴" userId="264c972fee3589ea" providerId="LiveId" clId="{A92E2F15-939A-463D-8C33-CBFC06BCEAC1}" dt="2024-03-15T04:16:25.514" v="980" actId="478"/>
          <ac:grpSpMkLst>
            <pc:docMk/>
            <pc:sldMk cId="2247006385" sldId="673"/>
            <ac:grpSpMk id="21" creationId="{5FEAA4B0-5395-DCF4-2BA3-5A8BFCE315F9}"/>
          </ac:grpSpMkLst>
        </pc:grpChg>
        <pc:graphicFrameChg chg="add del mod">
          <ac:chgData name="泰博 鶴" userId="264c972fee3589ea" providerId="LiveId" clId="{A92E2F15-939A-463D-8C33-CBFC06BCEAC1}" dt="2024-03-15T04:19:36.683" v="1006" actId="478"/>
          <ac:graphicFrameMkLst>
            <pc:docMk/>
            <pc:sldMk cId="2247006385" sldId="673"/>
            <ac:graphicFrameMk id="9" creationId="{33EDD774-7AB5-B7EB-35BA-E41D1B6A518B}"/>
          </ac:graphicFrameMkLst>
        </pc:graphicFrameChg>
        <pc:graphicFrameChg chg="add mod">
          <ac:chgData name="泰博 鶴" userId="264c972fee3589ea" providerId="LiveId" clId="{A92E2F15-939A-463D-8C33-CBFC06BCEAC1}" dt="2024-03-15T04:26:01.256" v="1170" actId="20577"/>
          <ac:graphicFrameMkLst>
            <pc:docMk/>
            <pc:sldMk cId="2247006385" sldId="673"/>
            <ac:graphicFrameMk id="10" creationId="{D589C9A1-A95C-7126-E096-B76D7ED5174F}"/>
          </ac:graphicFrameMkLst>
        </pc:graphicFrameChg>
        <pc:cxnChg chg="mod">
          <ac:chgData name="泰博 鶴" userId="264c972fee3589ea" providerId="LiveId" clId="{A92E2F15-939A-463D-8C33-CBFC06BCEAC1}" dt="2024-03-15T04:16:25.514" v="980" actId="478"/>
          <ac:cxnSpMkLst>
            <pc:docMk/>
            <pc:sldMk cId="2247006385" sldId="673"/>
            <ac:cxnSpMk id="19" creationId="{A7D54D59-5DFB-0C4B-1228-EA3D00CB5FBF}"/>
          </ac:cxnSpMkLst>
        </pc:cxnChg>
      </pc:sldChg>
      <pc:sldChg chg="modSp add mod">
        <pc:chgData name="泰博 鶴" userId="264c972fee3589ea" providerId="LiveId" clId="{A92E2F15-939A-463D-8C33-CBFC06BCEAC1}" dt="2024-03-15T04:28:24.261" v="1220" actId="404"/>
        <pc:sldMkLst>
          <pc:docMk/>
          <pc:sldMk cId="1983626859" sldId="674"/>
        </pc:sldMkLst>
        <pc:spChg chg="mod">
          <ac:chgData name="泰博 鶴" userId="264c972fee3589ea" providerId="LiveId" clId="{A92E2F15-939A-463D-8C33-CBFC06BCEAC1}" dt="2024-03-15T04:27:53.458" v="1212" actId="20577"/>
          <ac:spMkLst>
            <pc:docMk/>
            <pc:sldMk cId="1983626859" sldId="674"/>
            <ac:spMk id="2" creationId="{BE31C833-BB71-9BDC-3927-1BE0E6E82EBD}"/>
          </ac:spMkLst>
        </pc:spChg>
        <pc:graphicFrameChg chg="modGraphic">
          <ac:chgData name="泰博 鶴" userId="264c972fee3589ea" providerId="LiveId" clId="{A92E2F15-939A-463D-8C33-CBFC06BCEAC1}" dt="2024-03-15T04:28:24.261" v="1220" actId="404"/>
          <ac:graphicFrameMkLst>
            <pc:docMk/>
            <pc:sldMk cId="1983626859" sldId="674"/>
            <ac:graphicFrameMk id="10" creationId="{D589C9A1-A95C-7126-E096-B76D7ED5174F}"/>
          </ac:graphicFrameMkLst>
        </pc:graphicFrameChg>
      </pc:sldChg>
      <pc:sldChg chg="addSp delSp modSp add mod">
        <pc:chgData name="泰博 鶴" userId="264c972fee3589ea" providerId="LiveId" clId="{A92E2F15-939A-463D-8C33-CBFC06BCEAC1}" dt="2024-03-15T04:32:17.008" v="1376" actId="14100"/>
        <pc:sldMkLst>
          <pc:docMk/>
          <pc:sldMk cId="3255249366" sldId="675"/>
        </pc:sldMkLst>
        <pc:spChg chg="mod">
          <ac:chgData name="泰博 鶴" userId="264c972fee3589ea" providerId="LiveId" clId="{A92E2F15-939A-463D-8C33-CBFC06BCEAC1}" dt="2024-03-15T04:29:37.087" v="1284" actId="6549"/>
          <ac:spMkLst>
            <pc:docMk/>
            <pc:sldMk cId="3255249366" sldId="675"/>
            <ac:spMk id="2" creationId="{BE31C833-BB71-9BDC-3927-1BE0E6E82EBD}"/>
          </ac:spMkLst>
        </pc:spChg>
        <pc:spChg chg="mod">
          <ac:chgData name="泰博 鶴" userId="264c972fee3589ea" providerId="LiveId" clId="{A92E2F15-939A-463D-8C33-CBFC06BCEAC1}" dt="2024-03-15T04:31:50.522" v="1370" actId="207"/>
          <ac:spMkLst>
            <pc:docMk/>
            <pc:sldMk cId="3255249366" sldId="675"/>
            <ac:spMk id="4" creationId="{08EE240A-CFA6-004A-F087-7756DAF6A0B5}"/>
          </ac:spMkLst>
        </pc:spChg>
        <pc:spChg chg="del">
          <ac:chgData name="泰博 鶴" userId="264c972fee3589ea" providerId="LiveId" clId="{A92E2F15-939A-463D-8C33-CBFC06BCEAC1}" dt="2024-03-15T04:31:57.088" v="1371" actId="478"/>
          <ac:spMkLst>
            <pc:docMk/>
            <pc:sldMk cId="3255249366" sldId="675"/>
            <ac:spMk id="6" creationId="{AB3C8FB9-320F-DF7B-06E4-76FCBDBF0B02}"/>
          </ac:spMkLst>
        </pc:spChg>
        <pc:picChg chg="del">
          <ac:chgData name="泰博 鶴" userId="264c972fee3589ea" providerId="LiveId" clId="{A92E2F15-939A-463D-8C33-CBFC06BCEAC1}" dt="2024-03-15T04:31:57.088" v="1371" actId="478"/>
          <ac:picMkLst>
            <pc:docMk/>
            <pc:sldMk cId="3255249366" sldId="675"/>
            <ac:picMk id="3" creationId="{B06DE766-B310-DCE7-CFE3-F5819F541FC6}"/>
          </ac:picMkLst>
        </pc:picChg>
        <pc:picChg chg="del">
          <ac:chgData name="泰博 鶴" userId="264c972fee3589ea" providerId="LiveId" clId="{A92E2F15-939A-463D-8C33-CBFC06BCEAC1}" dt="2024-03-15T04:31:57.088" v="1371" actId="478"/>
          <ac:picMkLst>
            <pc:docMk/>
            <pc:sldMk cId="3255249366" sldId="675"/>
            <ac:picMk id="5" creationId="{F417B2F2-DC48-62DD-C72A-A4D45E4D4DA2}"/>
          </ac:picMkLst>
        </pc:picChg>
        <pc:picChg chg="add mod">
          <ac:chgData name="泰博 鶴" userId="264c972fee3589ea" providerId="LiveId" clId="{A92E2F15-939A-463D-8C33-CBFC06BCEAC1}" dt="2024-03-15T04:32:12.183" v="1374" actId="1076"/>
          <ac:picMkLst>
            <pc:docMk/>
            <pc:sldMk cId="3255249366" sldId="675"/>
            <ac:picMk id="7" creationId="{EED030A3-58E8-8255-19E2-66484A2466F1}"/>
          </ac:picMkLst>
        </pc:picChg>
        <pc:picChg chg="add mod">
          <ac:chgData name="泰博 鶴" userId="264c972fee3589ea" providerId="LiveId" clId="{A92E2F15-939A-463D-8C33-CBFC06BCEAC1}" dt="2024-03-15T04:32:17.008" v="1376" actId="14100"/>
          <ac:picMkLst>
            <pc:docMk/>
            <pc:sldMk cId="3255249366" sldId="675"/>
            <ac:picMk id="8" creationId="{CC7045CD-9549-3014-A6BF-A309E72B92DE}"/>
          </ac:picMkLst>
        </pc:picChg>
      </pc:sldChg>
      <pc:sldChg chg="addSp delSp modSp add mod">
        <pc:chgData name="泰博 鶴" userId="264c972fee3589ea" providerId="LiveId" clId="{A92E2F15-939A-463D-8C33-CBFC06BCEAC1}" dt="2024-03-15T04:51:12.151" v="1573" actId="20577"/>
        <pc:sldMkLst>
          <pc:docMk/>
          <pc:sldMk cId="2840182802" sldId="676"/>
        </pc:sldMkLst>
        <pc:spChg chg="mod">
          <ac:chgData name="泰博 鶴" userId="264c972fee3589ea" providerId="LiveId" clId="{A92E2F15-939A-463D-8C33-CBFC06BCEAC1}" dt="2024-03-15T04:35:25.055" v="1395" actId="6549"/>
          <ac:spMkLst>
            <pc:docMk/>
            <pc:sldMk cId="2840182802" sldId="676"/>
            <ac:spMk id="2" creationId="{BE31C833-BB71-9BDC-3927-1BE0E6E82EBD}"/>
          </ac:spMkLst>
        </pc:spChg>
        <pc:spChg chg="mod">
          <ac:chgData name="泰博 鶴" userId="264c972fee3589ea" providerId="LiveId" clId="{A92E2F15-939A-463D-8C33-CBFC06BCEAC1}" dt="2024-03-15T04:51:12.151" v="1573" actId="20577"/>
          <ac:spMkLst>
            <pc:docMk/>
            <pc:sldMk cId="2840182802" sldId="676"/>
            <ac:spMk id="4" creationId="{08EE240A-CFA6-004A-F087-7756DAF6A0B5}"/>
          </ac:spMkLst>
        </pc:spChg>
        <pc:picChg chg="add mod">
          <ac:chgData name="泰博 鶴" userId="264c972fee3589ea" providerId="LiveId" clId="{A92E2F15-939A-463D-8C33-CBFC06BCEAC1}" dt="2024-03-15T04:48:01.180" v="1416" actId="208"/>
          <ac:picMkLst>
            <pc:docMk/>
            <pc:sldMk cId="2840182802" sldId="676"/>
            <ac:picMk id="3" creationId="{D7EC482D-8963-B63D-C08B-50B69E43F6F1}"/>
          </ac:picMkLst>
        </pc:picChg>
        <pc:picChg chg="add mod">
          <ac:chgData name="泰博 鶴" userId="264c972fee3589ea" providerId="LiveId" clId="{A92E2F15-939A-463D-8C33-CBFC06BCEAC1}" dt="2024-03-15T04:47:12.713" v="1415" actId="1076"/>
          <ac:picMkLst>
            <pc:docMk/>
            <pc:sldMk cId="2840182802" sldId="676"/>
            <ac:picMk id="5" creationId="{C9240A3B-912C-197B-008E-58D9DEF839D2}"/>
          </ac:picMkLst>
        </pc:picChg>
        <pc:picChg chg="del">
          <ac:chgData name="泰博 鶴" userId="264c972fee3589ea" providerId="LiveId" clId="{A92E2F15-939A-463D-8C33-CBFC06BCEAC1}" dt="2024-03-15T04:43:02.140" v="1404" actId="478"/>
          <ac:picMkLst>
            <pc:docMk/>
            <pc:sldMk cId="2840182802" sldId="676"/>
            <ac:picMk id="7" creationId="{EED030A3-58E8-8255-19E2-66484A2466F1}"/>
          </ac:picMkLst>
        </pc:picChg>
        <pc:picChg chg="del">
          <ac:chgData name="泰博 鶴" userId="264c972fee3589ea" providerId="LiveId" clId="{A92E2F15-939A-463D-8C33-CBFC06BCEAC1}" dt="2024-03-15T04:46:23.157" v="1406" actId="478"/>
          <ac:picMkLst>
            <pc:docMk/>
            <pc:sldMk cId="2840182802" sldId="676"/>
            <ac:picMk id="8" creationId="{CC7045CD-9549-3014-A6BF-A309E72B92DE}"/>
          </ac:picMkLst>
        </pc:picChg>
      </pc:sldChg>
      <pc:sldChg chg="add del">
        <pc:chgData name="泰博 鶴" userId="264c972fee3589ea" providerId="LiveId" clId="{A92E2F15-939A-463D-8C33-CBFC06BCEAC1}" dt="2024-03-15T04:42:35.210" v="1399" actId="47"/>
        <pc:sldMkLst>
          <pc:docMk/>
          <pc:sldMk cId="891512032" sldId="677"/>
        </pc:sldMkLst>
      </pc:sldChg>
      <pc:sldChg chg="addSp delSp modSp add mod">
        <pc:chgData name="泰博 鶴" userId="264c972fee3589ea" providerId="LiveId" clId="{A92E2F15-939A-463D-8C33-CBFC06BCEAC1}" dt="2024-03-15T05:58:39.538" v="2497" actId="1076"/>
        <pc:sldMkLst>
          <pc:docMk/>
          <pc:sldMk cId="2255002346" sldId="677"/>
        </pc:sldMkLst>
        <pc:spChg chg="mod">
          <ac:chgData name="泰博 鶴" userId="264c972fee3589ea" providerId="LiveId" clId="{A92E2F15-939A-463D-8C33-CBFC06BCEAC1}" dt="2024-03-15T05:11:50.244" v="1858" actId="6549"/>
          <ac:spMkLst>
            <pc:docMk/>
            <pc:sldMk cId="2255002346" sldId="677"/>
            <ac:spMk id="2" creationId="{BE31C833-BB71-9BDC-3927-1BE0E6E82EBD}"/>
          </ac:spMkLst>
        </pc:spChg>
        <pc:spChg chg="mod">
          <ac:chgData name="泰博 鶴" userId="264c972fee3589ea" providerId="LiveId" clId="{A92E2F15-939A-463D-8C33-CBFC06BCEAC1}" dt="2024-03-15T05:17:32.629" v="2163" actId="6549"/>
          <ac:spMkLst>
            <pc:docMk/>
            <pc:sldMk cId="2255002346" sldId="677"/>
            <ac:spMk id="4" creationId="{08EE240A-CFA6-004A-F087-7756DAF6A0B5}"/>
          </ac:spMkLst>
        </pc:spChg>
        <pc:picChg chg="del">
          <ac:chgData name="泰博 鶴" userId="264c972fee3589ea" providerId="LiveId" clId="{A92E2F15-939A-463D-8C33-CBFC06BCEAC1}" dt="2024-03-15T05:58:21.172" v="2492" actId="478"/>
          <ac:picMkLst>
            <pc:docMk/>
            <pc:sldMk cId="2255002346" sldId="677"/>
            <ac:picMk id="3" creationId="{D7EC482D-8963-B63D-C08B-50B69E43F6F1}"/>
          </ac:picMkLst>
        </pc:picChg>
        <pc:picChg chg="del">
          <ac:chgData name="泰博 鶴" userId="264c972fee3589ea" providerId="LiveId" clId="{A92E2F15-939A-463D-8C33-CBFC06BCEAC1}" dt="2024-03-15T05:16:27.643" v="2117" actId="478"/>
          <ac:picMkLst>
            <pc:docMk/>
            <pc:sldMk cId="2255002346" sldId="677"/>
            <ac:picMk id="5" creationId="{C9240A3B-912C-197B-008E-58D9DEF839D2}"/>
          </ac:picMkLst>
        </pc:picChg>
        <pc:picChg chg="add mod ord">
          <ac:chgData name="泰博 鶴" userId="264c972fee3589ea" providerId="LiveId" clId="{A92E2F15-939A-463D-8C33-CBFC06BCEAC1}" dt="2024-03-15T05:58:39.538" v="2497" actId="1076"/>
          <ac:picMkLst>
            <pc:docMk/>
            <pc:sldMk cId="2255002346" sldId="677"/>
            <ac:picMk id="6" creationId="{9A11F368-C71B-6301-B04A-B5B01D21DC42}"/>
          </ac:picMkLst>
        </pc:picChg>
        <pc:picChg chg="add mod">
          <ac:chgData name="泰博 鶴" userId="264c972fee3589ea" providerId="LiveId" clId="{A92E2F15-939A-463D-8C33-CBFC06BCEAC1}" dt="2024-03-15T05:58:35.169" v="2496" actId="1076"/>
          <ac:picMkLst>
            <pc:docMk/>
            <pc:sldMk cId="2255002346" sldId="677"/>
            <ac:picMk id="7" creationId="{57848F6C-2BC1-F108-1B1D-5F495CD2A4AA}"/>
          </ac:picMkLst>
        </pc:picChg>
      </pc:sldChg>
      <pc:sldChg chg="addSp delSp modSp add mod">
        <pc:chgData name="泰博 鶴" userId="264c972fee3589ea" providerId="LiveId" clId="{A92E2F15-939A-463D-8C33-CBFC06BCEAC1}" dt="2024-03-15T05:08:12.847" v="1829" actId="20577"/>
        <pc:sldMkLst>
          <pc:docMk/>
          <pc:sldMk cId="932765017" sldId="678"/>
        </pc:sldMkLst>
        <pc:spChg chg="add del mod">
          <ac:chgData name="泰博 鶴" userId="264c972fee3589ea" providerId="LiveId" clId="{A92E2F15-939A-463D-8C33-CBFC06BCEAC1}" dt="2024-03-15T05:05:06.789" v="1759" actId="478"/>
          <ac:spMkLst>
            <pc:docMk/>
            <pc:sldMk cId="932765017" sldId="678"/>
            <ac:spMk id="2" creationId="{E1363DB6-190F-5252-53AA-3C149CE3F568}"/>
          </ac:spMkLst>
        </pc:spChg>
        <pc:spChg chg="mod">
          <ac:chgData name="泰博 鶴" userId="264c972fee3589ea" providerId="LiveId" clId="{A92E2F15-939A-463D-8C33-CBFC06BCEAC1}" dt="2024-03-15T05:08:12.847" v="1829" actId="20577"/>
          <ac:spMkLst>
            <pc:docMk/>
            <pc:sldMk cId="932765017" sldId="678"/>
            <ac:spMk id="3" creationId="{00000000-0000-0000-0000-000000000000}"/>
          </ac:spMkLst>
        </pc:spChg>
        <pc:picChg chg="add mod ord">
          <ac:chgData name="泰博 鶴" userId="264c972fee3589ea" providerId="LiveId" clId="{A92E2F15-939A-463D-8C33-CBFC06BCEAC1}" dt="2024-03-15T05:05:24.578" v="1762" actId="167"/>
          <ac:picMkLst>
            <pc:docMk/>
            <pc:sldMk cId="932765017" sldId="678"/>
            <ac:picMk id="5" creationId="{40FF546C-C9A5-B4DE-6AAA-8C90DCA95232}"/>
          </ac:picMkLst>
        </pc:picChg>
        <pc:picChg chg="del">
          <ac:chgData name="泰博 鶴" userId="264c972fee3589ea" providerId="LiveId" clId="{A92E2F15-939A-463D-8C33-CBFC06BCEAC1}" dt="2024-03-15T05:03:42.603" v="1751" actId="478"/>
          <ac:picMkLst>
            <pc:docMk/>
            <pc:sldMk cId="932765017" sldId="678"/>
            <ac:picMk id="6" creationId="{00000000-0000-0000-0000-000000000000}"/>
          </ac:picMkLst>
        </pc:picChg>
        <pc:picChg chg="del">
          <ac:chgData name="泰博 鶴" userId="264c972fee3589ea" providerId="LiveId" clId="{A92E2F15-939A-463D-8C33-CBFC06BCEAC1}" dt="2024-03-15T05:04:57.700" v="1756" actId="478"/>
          <ac:picMkLst>
            <pc:docMk/>
            <pc:sldMk cId="932765017" sldId="678"/>
            <ac:picMk id="7" creationId="{E4EB7F5E-7ED5-4C0F-2028-5C582BA00127}"/>
          </ac:picMkLst>
        </pc:picChg>
        <pc:picChg chg="add mod">
          <ac:chgData name="泰博 鶴" userId="264c972fee3589ea" providerId="LiveId" clId="{A92E2F15-939A-463D-8C33-CBFC06BCEAC1}" dt="2024-03-15T05:03:52.497" v="1754" actId="1076"/>
          <ac:picMkLst>
            <pc:docMk/>
            <pc:sldMk cId="932765017" sldId="678"/>
            <ac:picMk id="1026" creationId="{0767753D-0B79-C645-758B-D182A50B5FA8}"/>
          </ac:picMkLst>
        </pc:picChg>
        <pc:picChg chg="add del">
          <ac:chgData name="泰博 鶴" userId="264c972fee3589ea" providerId="LiveId" clId="{A92E2F15-939A-463D-8C33-CBFC06BCEAC1}" dt="2024-03-15T05:05:03.891" v="1758" actId="478"/>
          <ac:picMkLst>
            <pc:docMk/>
            <pc:sldMk cId="932765017" sldId="678"/>
            <ac:picMk id="1028" creationId="{6B370F93-2D44-2AC6-147D-3B22978FC9A1}"/>
          </ac:picMkLst>
        </pc:picChg>
      </pc:sldChg>
      <pc:sldChg chg="addSp delSp modSp new mod">
        <pc:chgData name="泰博 鶴" userId="264c972fee3589ea" providerId="LiveId" clId="{A92E2F15-939A-463D-8C33-CBFC06BCEAC1}" dt="2024-03-15T05:58:00.434" v="2487" actId="1076"/>
        <pc:sldMkLst>
          <pc:docMk/>
          <pc:sldMk cId="1847183915" sldId="679"/>
        </pc:sldMkLst>
        <pc:spChg chg="del">
          <ac:chgData name="泰博 鶴" userId="264c972fee3589ea" providerId="LiveId" clId="{A92E2F15-939A-463D-8C33-CBFC06BCEAC1}" dt="2024-03-15T05:26:08.341" v="2172" actId="478"/>
          <ac:spMkLst>
            <pc:docMk/>
            <pc:sldMk cId="1847183915" sldId="679"/>
            <ac:spMk id="2" creationId="{8D8FE108-6BE8-C3AA-3271-1CCAA475D2CF}"/>
          </ac:spMkLst>
        </pc:spChg>
        <pc:spChg chg="del">
          <ac:chgData name="泰博 鶴" userId="264c972fee3589ea" providerId="LiveId" clId="{A92E2F15-939A-463D-8C33-CBFC06BCEAC1}" dt="2024-03-15T05:26:08.341" v="2172" actId="478"/>
          <ac:spMkLst>
            <pc:docMk/>
            <pc:sldMk cId="1847183915" sldId="679"/>
            <ac:spMk id="3" creationId="{8846FE2A-EDD6-46AC-B1DE-153D877F2EC6}"/>
          </ac:spMkLst>
        </pc:spChg>
        <pc:spChg chg="add del">
          <ac:chgData name="泰博 鶴" userId="264c972fee3589ea" providerId="LiveId" clId="{A92E2F15-939A-463D-8C33-CBFC06BCEAC1}" dt="2024-03-15T05:26:13.744" v="2174" actId="478"/>
          <ac:spMkLst>
            <pc:docMk/>
            <pc:sldMk cId="1847183915" sldId="679"/>
            <ac:spMk id="5" creationId="{E9563D4B-C97A-B4E2-125F-DFE8A5BDC6E1}"/>
          </ac:spMkLst>
        </pc:spChg>
        <pc:spChg chg="add del">
          <ac:chgData name="泰博 鶴" userId="264c972fee3589ea" providerId="LiveId" clId="{A92E2F15-939A-463D-8C33-CBFC06BCEAC1}" dt="2024-03-15T05:26:31.562" v="2176" actId="478"/>
          <ac:spMkLst>
            <pc:docMk/>
            <pc:sldMk cId="1847183915" sldId="679"/>
            <ac:spMk id="6" creationId="{676E9045-6B5F-4966-2FF1-CA004183FA61}"/>
          </ac:spMkLst>
        </pc:spChg>
        <pc:spChg chg="add del">
          <ac:chgData name="泰博 鶴" userId="264c972fee3589ea" providerId="LiveId" clId="{A92E2F15-939A-463D-8C33-CBFC06BCEAC1}" dt="2024-03-15T05:29:41.378" v="2178" actId="478"/>
          <ac:spMkLst>
            <pc:docMk/>
            <pc:sldMk cId="1847183915" sldId="679"/>
            <ac:spMk id="7" creationId="{CC35C618-46CF-3F45-B4F2-498271654D25}"/>
          </ac:spMkLst>
        </pc:spChg>
        <pc:spChg chg="add mod">
          <ac:chgData name="泰博 鶴" userId="264c972fee3589ea" providerId="LiveId" clId="{A92E2F15-939A-463D-8C33-CBFC06BCEAC1}" dt="2024-03-15T05:58:00.434" v="2487" actId="1076"/>
          <ac:spMkLst>
            <pc:docMk/>
            <pc:sldMk cId="1847183915" sldId="679"/>
            <ac:spMk id="10" creationId="{2F6CAA08-F3A8-FF69-E390-DC5DD4C74A9F}"/>
          </ac:spMkLst>
        </pc:spChg>
        <pc:picChg chg="add del mod">
          <ac:chgData name="泰博 鶴" userId="264c972fee3589ea" providerId="LiveId" clId="{A92E2F15-939A-463D-8C33-CBFC06BCEAC1}" dt="2024-03-15T05:34:15.162" v="2290" actId="478"/>
          <ac:picMkLst>
            <pc:docMk/>
            <pc:sldMk cId="1847183915" sldId="679"/>
            <ac:picMk id="9" creationId="{BA43620B-9E4E-72CC-0BB1-CD6D7B6EB8A8}"/>
          </ac:picMkLst>
        </pc:picChg>
        <pc:picChg chg="add del mod">
          <ac:chgData name="泰博 鶴" userId="264c972fee3589ea" providerId="LiveId" clId="{A92E2F15-939A-463D-8C33-CBFC06BCEAC1}" dt="2024-03-15T05:34:47.757" v="2296" actId="478"/>
          <ac:picMkLst>
            <pc:docMk/>
            <pc:sldMk cId="1847183915" sldId="679"/>
            <ac:picMk id="12" creationId="{5319FE17-44D8-F03E-D6F4-AF814CF3752B}"/>
          </ac:picMkLst>
        </pc:picChg>
        <pc:picChg chg="add del mod ord">
          <ac:chgData name="泰博 鶴" userId="264c972fee3589ea" providerId="LiveId" clId="{A92E2F15-939A-463D-8C33-CBFC06BCEAC1}" dt="2024-03-15T05:44:33.755" v="2403" actId="478"/>
          <ac:picMkLst>
            <pc:docMk/>
            <pc:sldMk cId="1847183915" sldId="679"/>
            <ac:picMk id="14" creationId="{1BB57FE1-1284-CAC8-C2BA-37BB0D9AB47E}"/>
          </ac:picMkLst>
        </pc:picChg>
        <pc:picChg chg="add mod ord">
          <ac:chgData name="泰博 鶴" userId="264c972fee3589ea" providerId="LiveId" clId="{A92E2F15-939A-463D-8C33-CBFC06BCEAC1}" dt="2024-03-15T05:44:31.801" v="2402" actId="167"/>
          <ac:picMkLst>
            <pc:docMk/>
            <pc:sldMk cId="1847183915" sldId="679"/>
            <ac:picMk id="16" creationId="{41287A18-9DC9-A753-EBFD-CB5D1BDA34EA}"/>
          </ac:picMkLst>
        </pc:picChg>
        <pc:picChg chg="add del mod">
          <ac:chgData name="泰博 鶴" userId="264c972fee3589ea" providerId="LiveId" clId="{A92E2F15-939A-463D-8C33-CBFC06BCEAC1}" dt="2024-03-15T05:54:21.749" v="2410" actId="478"/>
          <ac:picMkLst>
            <pc:docMk/>
            <pc:sldMk cId="1847183915" sldId="679"/>
            <ac:picMk id="18" creationId="{7C3F9D1C-5427-81CD-BD42-AF7A90475B97}"/>
          </ac:picMkLst>
        </pc:picChg>
        <pc:picChg chg="add del mod">
          <ac:chgData name="泰博 鶴" userId="264c972fee3589ea" providerId="LiveId" clId="{A92E2F15-939A-463D-8C33-CBFC06BCEAC1}" dt="2024-03-15T05:54:45.462" v="2414" actId="478"/>
          <ac:picMkLst>
            <pc:docMk/>
            <pc:sldMk cId="1847183915" sldId="679"/>
            <ac:picMk id="20" creationId="{A8AEF482-FE12-F197-139A-199D8100E677}"/>
          </ac:picMkLst>
        </pc:picChg>
      </pc:sldChg>
      <pc:sldChg chg="modSp add del mod">
        <pc:chgData name="泰博 鶴" userId="264c972fee3589ea" providerId="LiveId" clId="{A92E2F15-939A-463D-8C33-CBFC06BCEAC1}" dt="2024-03-15T09:51:33.806" v="3508" actId="47"/>
        <pc:sldMkLst>
          <pc:docMk/>
          <pc:sldMk cId="2545770817" sldId="680"/>
        </pc:sldMkLst>
        <pc:spChg chg="mod">
          <ac:chgData name="泰博 鶴" userId="264c972fee3589ea" providerId="LiveId" clId="{A92E2F15-939A-463D-8C33-CBFC06BCEAC1}" dt="2024-03-15T09:32:54.188" v="2983" actId="20577"/>
          <ac:spMkLst>
            <pc:docMk/>
            <pc:sldMk cId="2545770817" sldId="680"/>
            <ac:spMk id="2" creationId="{AC640845-1921-2E4D-87A5-5CEBEC611B87}"/>
          </ac:spMkLst>
        </pc:spChg>
        <pc:graphicFrameChg chg="modGraphic">
          <ac:chgData name="泰博 鶴" userId="264c972fee3589ea" providerId="LiveId" clId="{A92E2F15-939A-463D-8C33-CBFC06BCEAC1}" dt="2024-03-15T09:33:21.790" v="2984" actId="2165"/>
          <ac:graphicFrameMkLst>
            <pc:docMk/>
            <pc:sldMk cId="2545770817" sldId="680"/>
            <ac:graphicFrameMk id="9" creationId="{3CB39527-616C-780F-AC12-3936A1E507B6}"/>
          </ac:graphicFrameMkLst>
        </pc:graphicFrameChg>
      </pc:sldChg>
      <pc:sldChg chg="add del">
        <pc:chgData name="泰博 鶴" userId="264c972fee3589ea" providerId="LiveId" clId="{A92E2F15-939A-463D-8C33-CBFC06BCEAC1}" dt="2024-03-15T05:58:14.918" v="2489"/>
        <pc:sldMkLst>
          <pc:docMk/>
          <pc:sldMk cId="4206210610" sldId="680"/>
        </pc:sldMkLst>
      </pc:sldChg>
      <pc:sldChg chg="addSp delSp modSp add mod">
        <pc:chgData name="泰博 鶴" userId="264c972fee3589ea" providerId="LiveId" clId="{A92E2F15-939A-463D-8C33-CBFC06BCEAC1}" dt="2024-03-15T09:29:11.325" v="2976" actId="2085"/>
        <pc:sldMkLst>
          <pc:docMk/>
          <pc:sldMk cId="1808552061" sldId="681"/>
        </pc:sldMkLst>
        <pc:spChg chg="mod">
          <ac:chgData name="泰博 鶴" userId="264c972fee3589ea" providerId="LiveId" clId="{A92E2F15-939A-463D-8C33-CBFC06BCEAC1}" dt="2024-03-15T09:28:39.602" v="2970" actId="6549"/>
          <ac:spMkLst>
            <pc:docMk/>
            <pc:sldMk cId="1808552061" sldId="681"/>
            <ac:spMk id="2" creationId="{BE31C833-BB71-9BDC-3927-1BE0E6E82EBD}"/>
          </ac:spMkLst>
        </pc:spChg>
        <pc:spChg chg="del">
          <ac:chgData name="泰博 鶴" userId="264c972fee3589ea" providerId="LiveId" clId="{A92E2F15-939A-463D-8C33-CBFC06BCEAC1}" dt="2024-03-15T09:08:20.699" v="2642" actId="478"/>
          <ac:spMkLst>
            <pc:docMk/>
            <pc:sldMk cId="1808552061" sldId="681"/>
            <ac:spMk id="4" creationId="{08EE240A-CFA6-004A-F087-7756DAF6A0B5}"/>
          </ac:spMkLst>
        </pc:spChg>
        <pc:spChg chg="add mod">
          <ac:chgData name="泰博 鶴" userId="264c972fee3589ea" providerId="LiveId" clId="{A92E2F15-939A-463D-8C33-CBFC06BCEAC1}" dt="2024-03-15T09:28:27.337" v="2964" actId="14100"/>
          <ac:spMkLst>
            <pc:docMk/>
            <pc:sldMk cId="1808552061" sldId="681"/>
            <ac:spMk id="5" creationId="{FDD411E2-807B-1FEE-035F-2D70CBB47F2A}"/>
          </ac:spMkLst>
        </pc:spChg>
        <pc:spChg chg="add mod">
          <ac:chgData name="泰博 鶴" userId="264c972fee3589ea" providerId="LiveId" clId="{A92E2F15-939A-463D-8C33-CBFC06BCEAC1}" dt="2024-03-15T09:28:04.507" v="2963" actId="20577"/>
          <ac:spMkLst>
            <pc:docMk/>
            <pc:sldMk cId="1808552061" sldId="681"/>
            <ac:spMk id="8" creationId="{54AF3453-BED9-B90E-216E-55C6ED28F558}"/>
          </ac:spMkLst>
        </pc:spChg>
        <pc:spChg chg="add mod">
          <ac:chgData name="泰博 鶴" userId="264c972fee3589ea" providerId="LiveId" clId="{A92E2F15-939A-463D-8C33-CBFC06BCEAC1}" dt="2024-03-15T09:27:46.136" v="2953" actId="14100"/>
          <ac:spMkLst>
            <pc:docMk/>
            <pc:sldMk cId="1808552061" sldId="681"/>
            <ac:spMk id="9" creationId="{B079A765-040F-F681-FF5F-76E7F9D54036}"/>
          </ac:spMkLst>
        </pc:spChg>
        <pc:spChg chg="add mod">
          <ac:chgData name="泰博 鶴" userId="264c972fee3589ea" providerId="LiveId" clId="{A92E2F15-939A-463D-8C33-CBFC06BCEAC1}" dt="2024-03-15T09:29:11.325" v="2976" actId="2085"/>
          <ac:spMkLst>
            <pc:docMk/>
            <pc:sldMk cId="1808552061" sldId="681"/>
            <ac:spMk id="10" creationId="{05E421F4-F9C1-4311-9539-1B909C85F6C5}"/>
          </ac:spMkLst>
        </pc:spChg>
        <pc:graphicFrameChg chg="add mod modGraphic">
          <ac:chgData name="泰博 鶴" userId="264c972fee3589ea" providerId="LiveId" clId="{A92E2F15-939A-463D-8C33-CBFC06BCEAC1}" dt="2024-03-15T09:25:18.852" v="2902" actId="207"/>
          <ac:graphicFrameMkLst>
            <pc:docMk/>
            <pc:sldMk cId="1808552061" sldId="681"/>
            <ac:graphicFrameMk id="3" creationId="{33445492-CD0D-3798-2306-242B5AFC39A5}"/>
          </ac:graphicFrameMkLst>
        </pc:graphicFrameChg>
        <pc:picChg chg="del">
          <ac:chgData name="泰博 鶴" userId="264c972fee3589ea" providerId="LiveId" clId="{A92E2F15-939A-463D-8C33-CBFC06BCEAC1}" dt="2024-03-15T09:07:23.938" v="2542" actId="478"/>
          <ac:picMkLst>
            <pc:docMk/>
            <pc:sldMk cId="1808552061" sldId="681"/>
            <ac:picMk id="6" creationId="{9A11F368-C71B-6301-B04A-B5B01D21DC42}"/>
          </ac:picMkLst>
        </pc:picChg>
        <pc:picChg chg="del">
          <ac:chgData name="泰博 鶴" userId="264c972fee3589ea" providerId="LiveId" clId="{A92E2F15-939A-463D-8C33-CBFC06BCEAC1}" dt="2024-03-15T09:07:23.938" v="2542" actId="478"/>
          <ac:picMkLst>
            <pc:docMk/>
            <pc:sldMk cId="1808552061" sldId="681"/>
            <ac:picMk id="7" creationId="{57848F6C-2BC1-F108-1B1D-5F495CD2A4AA}"/>
          </ac:picMkLst>
        </pc:picChg>
      </pc:sldChg>
      <pc:sldChg chg="addSp delSp modSp add mod">
        <pc:chgData name="泰博 鶴" userId="264c972fee3589ea" providerId="LiveId" clId="{A92E2F15-939A-463D-8C33-CBFC06BCEAC1}" dt="2024-03-15T10:08:57.331" v="4022" actId="207"/>
        <pc:sldMkLst>
          <pc:docMk/>
          <pc:sldMk cId="2720586973" sldId="682"/>
        </pc:sldMkLst>
        <pc:graphicFrameChg chg="add mod modGraphic">
          <ac:chgData name="泰博 鶴" userId="264c972fee3589ea" providerId="LiveId" clId="{A92E2F15-939A-463D-8C33-CBFC06BCEAC1}" dt="2024-03-15T10:08:57.331" v="4022" actId="207"/>
          <ac:graphicFrameMkLst>
            <pc:docMk/>
            <pc:sldMk cId="2720586973" sldId="682"/>
            <ac:graphicFrameMk id="3" creationId="{0FA5363A-8A0E-38D1-D21E-627A7B480C42}"/>
          </ac:graphicFrameMkLst>
        </pc:graphicFrameChg>
        <pc:graphicFrameChg chg="del">
          <ac:chgData name="泰博 鶴" userId="264c972fee3589ea" providerId="LiveId" clId="{A92E2F15-939A-463D-8C33-CBFC06BCEAC1}" dt="2024-03-15T09:33:49.701" v="2986" actId="478"/>
          <ac:graphicFrameMkLst>
            <pc:docMk/>
            <pc:sldMk cId="2720586973" sldId="682"/>
            <ac:graphicFrameMk id="9" creationId="{3CB39527-616C-780F-AC12-3936A1E507B6}"/>
          </ac:graphicFrameMkLst>
        </pc:graphicFrameChg>
      </pc:sldChg>
      <pc:sldChg chg="add">
        <pc:chgData name="泰博 鶴" userId="264c972fee3589ea" providerId="LiveId" clId="{A92E2F15-939A-463D-8C33-CBFC06BCEAC1}" dt="2024-03-15T09:51:13.633" v="3507"/>
        <pc:sldMkLst>
          <pc:docMk/>
          <pc:sldMk cId="1776567044" sldId="683"/>
        </pc:sldMkLst>
      </pc:sldChg>
      <pc:sldMasterChg chg="delSldLayout">
        <pc:chgData name="泰博 鶴" userId="264c972fee3589ea" providerId="LiveId" clId="{A92E2F15-939A-463D-8C33-CBFC06BCEAC1}" dt="2024-03-15T05:20:57.179" v="2166" actId="47"/>
        <pc:sldMasterMkLst>
          <pc:docMk/>
          <pc:sldMasterMk cId="2597430410" sldId="2147483648"/>
        </pc:sldMasterMkLst>
        <pc:sldLayoutChg chg="del">
          <pc:chgData name="泰博 鶴" userId="264c972fee3589ea" providerId="LiveId" clId="{A92E2F15-939A-463D-8C33-CBFC06BCEAC1}" dt="2024-03-15T05:20:57.179" v="2166" actId="47"/>
          <pc:sldLayoutMkLst>
            <pc:docMk/>
            <pc:sldMasterMk cId="2597430410" sldId="2147483648"/>
            <pc:sldLayoutMk cId="1079972314" sldId="2147483660"/>
          </pc:sldLayoutMkLst>
        </pc:sldLayoutChg>
      </pc:sldMasterChg>
    </pc:docChg>
  </pc:docChgLst>
  <pc:docChgLst>
    <pc:chgData name="泰博 鶴" userId="264c972fee3589ea" providerId="LiveId" clId="{810AF285-3322-4132-818C-8EA4D86B4539}"/>
    <pc:docChg chg="undo redo custSel addSld delSld modSld sldOrd">
      <pc:chgData name="泰博 鶴" userId="264c972fee3589ea" providerId="LiveId" clId="{810AF285-3322-4132-818C-8EA4D86B4539}" dt="2024-01-12T00:57:21.367" v="6035" actId="1076"/>
      <pc:docMkLst>
        <pc:docMk/>
      </pc:docMkLst>
      <pc:sldChg chg="modSp mod">
        <pc:chgData name="泰博 鶴" userId="264c972fee3589ea" providerId="LiveId" clId="{810AF285-3322-4132-818C-8EA4D86B4539}" dt="2024-01-11T08:10:01.478" v="1792" actId="1076"/>
        <pc:sldMkLst>
          <pc:docMk/>
          <pc:sldMk cId="1535941372" sldId="256"/>
        </pc:sldMkLst>
        <pc:spChg chg="mod">
          <ac:chgData name="泰博 鶴" userId="264c972fee3589ea" providerId="LiveId" clId="{810AF285-3322-4132-818C-8EA4D86B4539}" dt="2024-01-11T05:16:28.447" v="7" actId="20577"/>
          <ac:spMkLst>
            <pc:docMk/>
            <pc:sldMk cId="1535941372" sldId="256"/>
            <ac:spMk id="2" creationId="{0A413E03-4D3E-569A-5715-2A5027D96E86}"/>
          </ac:spMkLst>
        </pc:spChg>
        <pc:spChg chg="mod">
          <ac:chgData name="泰博 鶴" userId="264c972fee3589ea" providerId="LiveId" clId="{810AF285-3322-4132-818C-8EA4D86B4539}" dt="2024-01-11T05:17:08.629" v="10" actId="6549"/>
          <ac:spMkLst>
            <pc:docMk/>
            <pc:sldMk cId="1535941372" sldId="256"/>
            <ac:spMk id="4" creationId="{BDA3ECA3-8BEB-F887-E515-F7F91934DBBC}"/>
          </ac:spMkLst>
        </pc:spChg>
        <pc:picChg chg="mod">
          <ac:chgData name="泰博 鶴" userId="264c972fee3589ea" providerId="LiveId" clId="{810AF285-3322-4132-818C-8EA4D86B4539}" dt="2024-01-11T08:10:01.478" v="1792" actId="1076"/>
          <ac:picMkLst>
            <pc:docMk/>
            <pc:sldMk cId="1535941372" sldId="256"/>
            <ac:picMk id="6" creationId="{EB9E8F4F-42CA-7CCA-0D01-296162EBE78A}"/>
          </ac:picMkLst>
        </pc:picChg>
      </pc:sldChg>
      <pc:sldChg chg="addSp delSp modSp add del mod">
        <pc:chgData name="泰博 鶴" userId="264c972fee3589ea" providerId="LiveId" clId="{810AF285-3322-4132-818C-8EA4D86B4539}" dt="2024-01-11T13:43:16.140" v="3200" actId="6549"/>
        <pc:sldMkLst>
          <pc:docMk/>
          <pc:sldMk cId="996334122" sldId="257"/>
        </pc:sldMkLst>
        <pc:spChg chg="add">
          <ac:chgData name="泰博 鶴" userId="264c972fee3589ea" providerId="LiveId" clId="{810AF285-3322-4132-818C-8EA4D86B4539}" dt="2024-01-11T13:39:37.919" v="2997"/>
          <ac:spMkLst>
            <pc:docMk/>
            <pc:sldMk cId="996334122" sldId="257"/>
            <ac:spMk id="2" creationId="{57578747-053E-C6A4-1444-2BBD4AF9D666}"/>
          </ac:spMkLst>
        </pc:spChg>
        <pc:spChg chg="mod">
          <ac:chgData name="泰博 鶴" userId="264c972fee3589ea" providerId="LiveId" clId="{810AF285-3322-4132-818C-8EA4D86B4539}" dt="2024-01-11T13:43:16.140" v="3200" actId="6549"/>
          <ac:spMkLst>
            <pc:docMk/>
            <pc:sldMk cId="996334122" sldId="257"/>
            <ac:spMk id="6" creationId="{40A1E7D1-4370-B543-B3A8-2ECB5B8486EB}"/>
          </ac:spMkLst>
        </pc:spChg>
        <pc:spChg chg="del">
          <ac:chgData name="泰博 鶴" userId="264c972fee3589ea" providerId="LiveId" clId="{810AF285-3322-4132-818C-8EA4D86B4539}" dt="2024-01-11T13:19:47.487" v="2751" actId="478"/>
          <ac:spMkLst>
            <pc:docMk/>
            <pc:sldMk cId="996334122" sldId="257"/>
            <ac:spMk id="13" creationId="{04504FA2-E002-8B40-BA38-89104A566DE4}"/>
          </ac:spMkLst>
        </pc:spChg>
        <pc:grpChg chg="del mod">
          <ac:chgData name="泰博 鶴" userId="264c972fee3589ea" providerId="LiveId" clId="{810AF285-3322-4132-818C-8EA4D86B4539}" dt="2024-01-11T13:19:51.583" v="2752" actId="478"/>
          <ac:grpSpMkLst>
            <pc:docMk/>
            <pc:sldMk cId="996334122" sldId="257"/>
            <ac:grpSpMk id="12" creationId="{627C1E62-B842-E74B-BA2B-28C5E25B702F}"/>
          </ac:grpSpMkLst>
        </pc:grpChg>
        <pc:picChg chg="del mod">
          <ac:chgData name="泰博 鶴" userId="264c972fee3589ea" providerId="LiveId" clId="{810AF285-3322-4132-818C-8EA4D86B4539}" dt="2024-01-11T13:20:06.832" v="2754" actId="478"/>
          <ac:picMkLst>
            <pc:docMk/>
            <pc:sldMk cId="996334122" sldId="257"/>
            <ac:picMk id="4" creationId="{C59D05FD-30A0-2D48-B902-077F60B8E985}"/>
          </ac:picMkLst>
        </pc:picChg>
      </pc:sldChg>
      <pc:sldChg chg="addSp delSp modSp add del mod">
        <pc:chgData name="泰博 鶴" userId="264c972fee3589ea" providerId="LiveId" clId="{810AF285-3322-4132-818C-8EA4D86B4539}" dt="2024-01-11T22:32:29.274" v="3933" actId="255"/>
        <pc:sldMkLst>
          <pc:docMk/>
          <pc:sldMk cId="2986780674" sldId="258"/>
        </pc:sldMkLst>
        <pc:spChg chg="mod">
          <ac:chgData name="泰博 鶴" userId="264c972fee3589ea" providerId="LiveId" clId="{810AF285-3322-4132-818C-8EA4D86B4539}" dt="2024-01-11T14:03:12.141" v="3604" actId="20577"/>
          <ac:spMkLst>
            <pc:docMk/>
            <pc:sldMk cId="2986780674" sldId="258"/>
            <ac:spMk id="2" creationId="{08CA2F9E-37C8-4348-94C0-424D77A559EB}"/>
          </ac:spMkLst>
        </pc:spChg>
        <pc:spChg chg="add mod">
          <ac:chgData name="泰博 鶴" userId="264c972fee3589ea" providerId="LiveId" clId="{810AF285-3322-4132-818C-8EA4D86B4539}" dt="2024-01-11T14:00:23.389" v="3494" actId="120"/>
          <ac:spMkLst>
            <pc:docMk/>
            <pc:sldMk cId="2986780674" sldId="258"/>
            <ac:spMk id="3" creationId="{8C68B3D4-23D9-45DC-36E1-6E5868F7DDEB}"/>
          </ac:spMkLst>
        </pc:spChg>
        <pc:spChg chg="mod">
          <ac:chgData name="泰博 鶴" userId="264c972fee3589ea" providerId="LiveId" clId="{810AF285-3322-4132-818C-8EA4D86B4539}" dt="2024-01-11T21:44:14.456" v="3768"/>
          <ac:spMkLst>
            <pc:docMk/>
            <pc:sldMk cId="2986780674" sldId="258"/>
            <ac:spMk id="4" creationId="{4A2D54CF-E952-3B4E-9260-67135510949C}"/>
          </ac:spMkLst>
        </pc:spChg>
        <pc:spChg chg="del mod">
          <ac:chgData name="泰博 鶴" userId="264c972fee3589ea" providerId="LiveId" clId="{810AF285-3322-4132-818C-8EA4D86B4539}" dt="2024-01-11T13:56:06.565" v="3461" actId="478"/>
          <ac:spMkLst>
            <pc:docMk/>
            <pc:sldMk cId="2986780674" sldId="258"/>
            <ac:spMk id="5" creationId="{A0CAB9EB-13A4-B54C-89F5-9A1BA021E38D}"/>
          </ac:spMkLst>
        </pc:spChg>
        <pc:spChg chg="add mod">
          <ac:chgData name="泰博 鶴" userId="264c972fee3589ea" providerId="LiveId" clId="{810AF285-3322-4132-818C-8EA4D86B4539}" dt="2024-01-11T14:01:49.006" v="3581" actId="20577"/>
          <ac:spMkLst>
            <pc:docMk/>
            <pc:sldMk cId="2986780674" sldId="258"/>
            <ac:spMk id="6" creationId="{34449FC1-2337-68C7-26B2-48B95D17FD39}"/>
          </ac:spMkLst>
        </pc:spChg>
        <pc:spChg chg="del mod">
          <ac:chgData name="泰博 鶴" userId="264c972fee3589ea" providerId="LiveId" clId="{810AF285-3322-4132-818C-8EA4D86B4539}" dt="2024-01-11T13:56:24.075" v="3466" actId="478"/>
          <ac:spMkLst>
            <pc:docMk/>
            <pc:sldMk cId="2986780674" sldId="258"/>
            <ac:spMk id="7" creationId="{8FA113FA-099F-9A41-943B-BC65D4AAFE4F}"/>
          </ac:spMkLst>
        </pc:spChg>
        <pc:spChg chg="mod">
          <ac:chgData name="泰博 鶴" userId="264c972fee3589ea" providerId="LiveId" clId="{810AF285-3322-4132-818C-8EA4D86B4539}" dt="2024-01-11T21:45:18.367" v="3770"/>
          <ac:spMkLst>
            <pc:docMk/>
            <pc:sldMk cId="2986780674" sldId="258"/>
            <ac:spMk id="8" creationId="{F3F7C9C2-908A-A540-BE47-285556FA5EC3}"/>
          </ac:spMkLst>
        </pc:spChg>
        <pc:spChg chg="del mod">
          <ac:chgData name="泰博 鶴" userId="264c972fee3589ea" providerId="LiveId" clId="{810AF285-3322-4132-818C-8EA4D86B4539}" dt="2024-01-11T13:56:38.957" v="3470" actId="478"/>
          <ac:spMkLst>
            <pc:docMk/>
            <pc:sldMk cId="2986780674" sldId="258"/>
            <ac:spMk id="9" creationId="{3A8CB720-ADBD-2649-9C58-141A8EC2C618}"/>
          </ac:spMkLst>
        </pc:spChg>
        <pc:spChg chg="del mod">
          <ac:chgData name="泰博 鶴" userId="264c972fee3589ea" providerId="LiveId" clId="{810AF285-3322-4132-818C-8EA4D86B4539}" dt="2024-01-11T13:58:18.813" v="3486" actId="478"/>
          <ac:spMkLst>
            <pc:docMk/>
            <pc:sldMk cId="2986780674" sldId="258"/>
            <ac:spMk id="10" creationId="{4FCA95A5-5158-7145-A26B-ABFFF346185D}"/>
          </ac:spMkLst>
        </pc:spChg>
        <pc:spChg chg="add mod">
          <ac:chgData name="泰博 鶴" userId="264c972fee3589ea" providerId="LiveId" clId="{810AF285-3322-4132-818C-8EA4D86B4539}" dt="2024-01-11T14:00:25.733" v="3495" actId="120"/>
          <ac:spMkLst>
            <pc:docMk/>
            <pc:sldMk cId="2986780674" sldId="258"/>
            <ac:spMk id="11" creationId="{2492471A-E00B-0012-4AB5-C3FA8EAB4797}"/>
          </ac:spMkLst>
        </pc:spChg>
        <pc:spChg chg="del mod">
          <ac:chgData name="泰博 鶴" userId="264c972fee3589ea" providerId="LiveId" clId="{810AF285-3322-4132-818C-8EA4D86B4539}" dt="2024-01-11T13:58:32.322" v="3490" actId="478"/>
          <ac:spMkLst>
            <pc:docMk/>
            <pc:sldMk cId="2986780674" sldId="258"/>
            <ac:spMk id="12" creationId="{4BF6B355-282E-174B-9F07-39BF1026B088}"/>
          </ac:spMkLst>
        </pc:spChg>
        <pc:spChg chg="del mod">
          <ac:chgData name="泰博 鶴" userId="264c972fee3589ea" providerId="LiveId" clId="{810AF285-3322-4132-818C-8EA4D86B4539}" dt="2024-01-11T13:58:34.778" v="3491" actId="478"/>
          <ac:spMkLst>
            <pc:docMk/>
            <pc:sldMk cId="2986780674" sldId="258"/>
            <ac:spMk id="13" creationId="{9419C158-5AB4-E84B-8B81-D1B6EEB577C1}"/>
          </ac:spMkLst>
        </pc:spChg>
        <pc:spChg chg="del">
          <ac:chgData name="泰博 鶴" userId="264c972fee3589ea" providerId="LiveId" clId="{810AF285-3322-4132-818C-8EA4D86B4539}" dt="2024-01-11T13:57:55.146" v="3481" actId="478"/>
          <ac:spMkLst>
            <pc:docMk/>
            <pc:sldMk cId="2986780674" sldId="258"/>
            <ac:spMk id="14" creationId="{706F5C13-4366-B44F-87F5-DB81846F1DD1}"/>
          </ac:spMkLst>
        </pc:spChg>
        <pc:spChg chg="del">
          <ac:chgData name="泰博 鶴" userId="264c972fee3589ea" providerId="LiveId" clId="{810AF285-3322-4132-818C-8EA4D86B4539}" dt="2024-01-11T13:57:58.500" v="3482" actId="478"/>
          <ac:spMkLst>
            <pc:docMk/>
            <pc:sldMk cId="2986780674" sldId="258"/>
            <ac:spMk id="15" creationId="{8613B2E5-0C23-594C-9005-BDC118A6E10F}"/>
          </ac:spMkLst>
        </pc:spChg>
        <pc:spChg chg="del">
          <ac:chgData name="泰博 鶴" userId="264c972fee3589ea" providerId="LiveId" clId="{810AF285-3322-4132-818C-8EA4D86B4539}" dt="2024-01-11T13:43:36.716" v="3201" actId="478"/>
          <ac:spMkLst>
            <pc:docMk/>
            <pc:sldMk cId="2986780674" sldId="258"/>
            <ac:spMk id="19" creationId="{49F18761-AA00-3A43-B911-6C5111751960}"/>
          </ac:spMkLst>
        </pc:spChg>
        <pc:spChg chg="mod">
          <ac:chgData name="泰博 鶴" userId="264c972fee3589ea" providerId="LiveId" clId="{810AF285-3322-4132-818C-8EA4D86B4539}" dt="2024-01-11T21:44:53.335" v="3769"/>
          <ac:spMkLst>
            <pc:docMk/>
            <pc:sldMk cId="2986780674" sldId="258"/>
            <ac:spMk id="20" creationId="{15FFE2AD-5CD1-D349-8D24-B961714230FB}"/>
          </ac:spMkLst>
        </pc:spChg>
        <pc:spChg chg="del mod">
          <ac:chgData name="泰博 鶴" userId="264c972fee3589ea" providerId="LiveId" clId="{810AF285-3322-4132-818C-8EA4D86B4539}" dt="2024-01-11T13:56:08.453" v="3462" actId="478"/>
          <ac:spMkLst>
            <pc:docMk/>
            <pc:sldMk cId="2986780674" sldId="258"/>
            <ac:spMk id="21" creationId="{42FEFDA6-C582-A048-9702-1769F039CE8B}"/>
          </ac:spMkLst>
        </pc:spChg>
        <pc:spChg chg="add mod">
          <ac:chgData name="泰博 鶴" userId="264c972fee3589ea" providerId="LiveId" clId="{810AF285-3322-4132-818C-8EA4D86B4539}" dt="2024-01-11T22:32:29.274" v="3933" actId="255"/>
          <ac:spMkLst>
            <pc:docMk/>
            <pc:sldMk cId="2986780674" sldId="258"/>
            <ac:spMk id="22" creationId="{D1F5D193-E68F-EA9B-2AC6-4019D26265A3}"/>
          </ac:spMkLst>
        </pc:spChg>
      </pc:sldChg>
      <pc:sldChg chg="add del">
        <pc:chgData name="泰博 鶴" userId="264c972fee3589ea" providerId="LiveId" clId="{810AF285-3322-4132-818C-8EA4D86B4539}" dt="2024-01-11T06:22:33.337" v="97" actId="47"/>
        <pc:sldMkLst>
          <pc:docMk/>
          <pc:sldMk cId="487375448" sldId="259"/>
        </pc:sldMkLst>
      </pc:sldChg>
      <pc:sldChg chg="add del">
        <pc:chgData name="泰博 鶴" userId="264c972fee3589ea" providerId="LiveId" clId="{810AF285-3322-4132-818C-8EA4D86B4539}" dt="2024-01-11T06:22:33.337" v="97" actId="47"/>
        <pc:sldMkLst>
          <pc:docMk/>
          <pc:sldMk cId="2903076441" sldId="260"/>
        </pc:sldMkLst>
      </pc:sldChg>
      <pc:sldChg chg="addSp delSp modSp add del mod modClrScheme chgLayout">
        <pc:chgData name="泰博 鶴" userId="264c972fee3589ea" providerId="LiveId" clId="{810AF285-3322-4132-818C-8EA4D86B4539}" dt="2024-01-11T23:29:06.039" v="4703" actId="6549"/>
        <pc:sldMkLst>
          <pc:docMk/>
          <pc:sldMk cId="1763310205" sldId="261"/>
        </pc:sldMkLst>
        <pc:spChg chg="mod ord">
          <ac:chgData name="泰博 鶴" userId="264c972fee3589ea" providerId="LiveId" clId="{810AF285-3322-4132-818C-8EA4D86B4539}" dt="2024-01-11T23:26:07.981" v="4452" actId="700"/>
          <ac:spMkLst>
            <pc:docMk/>
            <pc:sldMk cId="1763310205" sldId="261"/>
            <ac:spMk id="2" creationId="{E054BAE1-8B2F-1A46-9E4B-7466EBE14DA1}"/>
          </ac:spMkLst>
        </pc:spChg>
        <pc:spChg chg="add del mod ord">
          <ac:chgData name="泰博 鶴" userId="264c972fee3589ea" providerId="LiveId" clId="{810AF285-3322-4132-818C-8EA4D86B4539}" dt="2024-01-11T23:26:07.981" v="4452" actId="700"/>
          <ac:spMkLst>
            <pc:docMk/>
            <pc:sldMk cId="1763310205" sldId="261"/>
            <ac:spMk id="3" creationId="{637125A2-14D9-2EB4-9D10-99D1E8609AE1}"/>
          </ac:spMkLst>
        </pc:spChg>
        <pc:spChg chg="add mod">
          <ac:chgData name="泰博 鶴" userId="264c972fee3589ea" providerId="LiveId" clId="{810AF285-3322-4132-818C-8EA4D86B4539}" dt="2024-01-11T23:29:06.039" v="4703" actId="6549"/>
          <ac:spMkLst>
            <pc:docMk/>
            <pc:sldMk cId="1763310205" sldId="261"/>
            <ac:spMk id="4" creationId="{87AC4B6D-6C69-475D-0D5F-CFE426DBA85D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5" creationId="{60DB1840-C769-4245-A28C-E785114303A0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6" creationId="{E4B94F24-0B14-5B41-A5D5-B0A11FC0ED9D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7" creationId="{54946F40-ECD6-AB48-BA12-3BE60AE0A724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9" creationId="{76B41760-9924-204D-A757-AD3BE2BB18BB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10" creationId="{86482361-97D2-0F46-9B0B-1158BD59A4D7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12" creationId="{BB7C6EF0-E150-F548-8958-320DF2A11887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17" creationId="{B01BC9CE-86AB-6542-A64B-257543D45857}"/>
          </ac:spMkLst>
        </pc:spChg>
        <pc:spChg chg="del">
          <ac:chgData name="泰博 鶴" userId="264c972fee3589ea" providerId="LiveId" clId="{810AF285-3322-4132-818C-8EA4D86B4539}" dt="2024-01-11T23:25:51.360" v="4450" actId="478"/>
          <ac:spMkLst>
            <pc:docMk/>
            <pc:sldMk cId="1763310205" sldId="261"/>
            <ac:spMk id="22" creationId="{8317CF35-A112-394A-8079-3FA1CFA9B77B}"/>
          </ac:spMkLst>
        </pc:sp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14" creationId="{A7B1FBDA-63A2-DD41-A266-FF47F050C414}"/>
          </ac:picMkLst>
        </pc:pic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15" creationId="{CD22A8F4-A2AE-EB44-9DE1-C3361F2C3257}"/>
          </ac:picMkLst>
        </pc:pic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16" creationId="{9F88C922-44C4-BC40-B5F1-219CBB53DFB7}"/>
          </ac:picMkLst>
        </pc:pic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18" creationId="{939DA83A-F3A2-E143-A791-446202F5F424}"/>
          </ac:picMkLst>
        </pc:pic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19" creationId="{BA37C5B1-1801-8249-8DE3-E7360E793FD6}"/>
          </ac:picMkLst>
        </pc:picChg>
        <pc:picChg chg="del">
          <ac:chgData name="泰博 鶴" userId="264c972fee3589ea" providerId="LiveId" clId="{810AF285-3322-4132-818C-8EA4D86B4539}" dt="2024-01-11T23:25:51.360" v="4450" actId="478"/>
          <ac:picMkLst>
            <pc:docMk/>
            <pc:sldMk cId="1763310205" sldId="261"/>
            <ac:picMk id="21" creationId="{2E65B11A-490D-BD45-BF8A-FBAAF6D0C6C7}"/>
          </ac:picMkLst>
        </pc:picChg>
      </pc:sldChg>
      <pc:sldChg chg="modSp add del mod">
        <pc:chgData name="泰博 鶴" userId="264c972fee3589ea" providerId="LiveId" clId="{810AF285-3322-4132-818C-8EA4D86B4539}" dt="2024-01-11T23:37:59.862" v="5179" actId="20577"/>
        <pc:sldMkLst>
          <pc:docMk/>
          <pc:sldMk cId="4278081907" sldId="265"/>
        </pc:sldMkLst>
        <pc:spChg chg="mod">
          <ac:chgData name="泰博 鶴" userId="264c972fee3589ea" providerId="LiveId" clId="{810AF285-3322-4132-818C-8EA4D86B4539}" dt="2024-01-11T23:34:35.546" v="5017" actId="20577"/>
          <ac:spMkLst>
            <pc:docMk/>
            <pc:sldMk cId="4278081907" sldId="265"/>
            <ac:spMk id="2" creationId="{6F81EAF3-9CDF-EB4A-9C0D-718CA775D9D7}"/>
          </ac:spMkLst>
        </pc:spChg>
        <pc:spChg chg="mod">
          <ac:chgData name="泰博 鶴" userId="264c972fee3589ea" providerId="LiveId" clId="{810AF285-3322-4132-818C-8EA4D86B4539}" dt="2024-01-11T23:37:08.908" v="5136" actId="6549"/>
          <ac:spMkLst>
            <pc:docMk/>
            <pc:sldMk cId="4278081907" sldId="265"/>
            <ac:spMk id="3" creationId="{8EB3B449-2D76-9A45-A9A6-15B34EE0CB5D}"/>
          </ac:spMkLst>
        </pc:spChg>
        <pc:spChg chg="mod">
          <ac:chgData name="泰博 鶴" userId="264c972fee3589ea" providerId="LiveId" clId="{810AF285-3322-4132-818C-8EA4D86B4539}" dt="2024-01-11T23:37:59.862" v="5179" actId="20577"/>
          <ac:spMkLst>
            <pc:docMk/>
            <pc:sldMk cId="4278081907" sldId="265"/>
            <ac:spMk id="5" creationId="{88B99F85-9DF9-C543-AF0A-A6D29230C246}"/>
          </ac:spMkLst>
        </pc:spChg>
      </pc:sldChg>
      <pc:sldChg chg="modSp add del mod">
        <pc:chgData name="泰博 鶴" userId="264c972fee3589ea" providerId="LiveId" clId="{810AF285-3322-4132-818C-8EA4D86B4539}" dt="2024-01-11T23:34:11.549" v="5014" actId="6549"/>
        <pc:sldMkLst>
          <pc:docMk/>
          <pc:sldMk cId="3680065170" sldId="267"/>
        </pc:sldMkLst>
        <pc:spChg chg="mod">
          <ac:chgData name="泰博 鶴" userId="264c972fee3589ea" providerId="LiveId" clId="{810AF285-3322-4132-818C-8EA4D86B4539}" dt="2024-01-11T23:34:01.319" v="5011" actId="20577"/>
          <ac:spMkLst>
            <pc:docMk/>
            <pc:sldMk cId="3680065170" sldId="267"/>
            <ac:spMk id="3" creationId="{BD75412D-1CCA-9C4B-AFCA-F477C40FF174}"/>
          </ac:spMkLst>
        </pc:spChg>
        <pc:spChg chg="mod">
          <ac:chgData name="泰博 鶴" userId="264c972fee3589ea" providerId="LiveId" clId="{810AF285-3322-4132-818C-8EA4D86B4539}" dt="2024-01-11T23:34:05.401" v="5013" actId="20577"/>
          <ac:spMkLst>
            <pc:docMk/>
            <pc:sldMk cId="3680065170" sldId="267"/>
            <ac:spMk id="4" creationId="{ECF877C4-B71F-E349-B3B8-848E5DAC0D12}"/>
          </ac:spMkLst>
        </pc:spChg>
        <pc:spChg chg="mod">
          <ac:chgData name="泰博 鶴" userId="264c972fee3589ea" providerId="LiveId" clId="{810AF285-3322-4132-818C-8EA4D86B4539}" dt="2024-01-11T23:34:11.549" v="5014" actId="6549"/>
          <ac:spMkLst>
            <pc:docMk/>
            <pc:sldMk cId="3680065170" sldId="267"/>
            <ac:spMk id="7" creationId="{1B434A11-46E2-CA4B-ADB8-71211389057C}"/>
          </ac:spMkLst>
        </pc:spChg>
      </pc:sldChg>
      <pc:sldChg chg="add del">
        <pc:chgData name="泰博 鶴" userId="264c972fee3589ea" providerId="LiveId" clId="{810AF285-3322-4132-818C-8EA4D86B4539}" dt="2024-01-11T06:22:54.904" v="98" actId="47"/>
        <pc:sldMkLst>
          <pc:docMk/>
          <pc:sldMk cId="1712955975" sldId="268"/>
        </pc:sldMkLst>
      </pc:sldChg>
      <pc:sldChg chg="delSp modSp add del mod">
        <pc:chgData name="泰博 鶴" userId="264c972fee3589ea" providerId="LiveId" clId="{810AF285-3322-4132-818C-8EA4D86B4539}" dt="2024-01-11T23:31:32.090" v="4765" actId="6549"/>
        <pc:sldMkLst>
          <pc:docMk/>
          <pc:sldMk cId="2525421964" sldId="269"/>
        </pc:sldMkLst>
        <pc:spChg chg="mod">
          <ac:chgData name="泰博 鶴" userId="264c972fee3589ea" providerId="LiveId" clId="{810AF285-3322-4132-818C-8EA4D86B4539}" dt="2024-01-11T23:29:42.850" v="4737" actId="6549"/>
          <ac:spMkLst>
            <pc:docMk/>
            <pc:sldMk cId="2525421964" sldId="269"/>
            <ac:spMk id="2" creationId="{DBC29D97-7267-E44E-AF39-75556D69871D}"/>
          </ac:spMkLst>
        </pc:spChg>
        <pc:spChg chg="mod">
          <ac:chgData name="泰博 鶴" userId="264c972fee3589ea" providerId="LiveId" clId="{810AF285-3322-4132-818C-8EA4D86B4539}" dt="2024-01-11T23:30:25.089" v="4750" actId="20577"/>
          <ac:spMkLst>
            <pc:docMk/>
            <pc:sldMk cId="2525421964" sldId="269"/>
            <ac:spMk id="9" creationId="{7C22719C-F485-DC4D-A1F3-EF703452EE1F}"/>
          </ac:spMkLst>
        </pc:spChg>
        <pc:spChg chg="mod">
          <ac:chgData name="泰博 鶴" userId="264c972fee3589ea" providerId="LiveId" clId="{810AF285-3322-4132-818C-8EA4D86B4539}" dt="2024-01-11T23:30:38.811" v="4752" actId="1076"/>
          <ac:spMkLst>
            <pc:docMk/>
            <pc:sldMk cId="2525421964" sldId="269"/>
            <ac:spMk id="10" creationId="{37364CFE-7CBF-6748-9A64-891311EB8B12}"/>
          </ac:spMkLst>
        </pc:spChg>
        <pc:spChg chg="del">
          <ac:chgData name="泰博 鶴" userId="264c972fee3589ea" providerId="LiveId" clId="{810AF285-3322-4132-818C-8EA4D86B4539}" dt="2024-01-11T23:30:05.757" v="4740" actId="478"/>
          <ac:spMkLst>
            <pc:docMk/>
            <pc:sldMk cId="2525421964" sldId="269"/>
            <ac:spMk id="12" creationId="{B89BA4A0-5FB4-614F-9456-A17EBB8A84D1}"/>
          </ac:spMkLst>
        </pc:spChg>
        <pc:spChg chg="del">
          <ac:chgData name="泰博 鶴" userId="264c972fee3589ea" providerId="LiveId" clId="{810AF285-3322-4132-818C-8EA4D86B4539}" dt="2024-01-11T23:30:01.453" v="4739" actId="478"/>
          <ac:spMkLst>
            <pc:docMk/>
            <pc:sldMk cId="2525421964" sldId="269"/>
            <ac:spMk id="13" creationId="{BD9679ED-4E56-7D41-93DC-47B15E42A2A4}"/>
          </ac:spMkLst>
        </pc:spChg>
        <pc:spChg chg="del">
          <ac:chgData name="泰博 鶴" userId="264c972fee3589ea" providerId="LiveId" clId="{810AF285-3322-4132-818C-8EA4D86B4539}" dt="2024-01-11T23:29:52.795" v="4738" actId="478"/>
          <ac:spMkLst>
            <pc:docMk/>
            <pc:sldMk cId="2525421964" sldId="269"/>
            <ac:spMk id="22" creationId="{A3C4176D-07DC-4F48-8C91-E57E455FE6DA}"/>
          </ac:spMkLst>
        </pc:spChg>
        <pc:spChg chg="mod">
          <ac:chgData name="泰博 鶴" userId="264c972fee3589ea" providerId="LiveId" clId="{810AF285-3322-4132-818C-8EA4D86B4539}" dt="2024-01-11T23:31:32.090" v="4765" actId="6549"/>
          <ac:spMkLst>
            <pc:docMk/>
            <pc:sldMk cId="2525421964" sldId="269"/>
            <ac:spMk id="25" creationId="{072B0C45-C72A-E544-AFB9-1A205C2FF4EB}"/>
          </ac:spMkLst>
        </pc:spChg>
        <pc:spChg chg="del">
          <ac:chgData name="泰博 鶴" userId="264c972fee3589ea" providerId="LiveId" clId="{810AF285-3322-4132-818C-8EA4D86B4539}" dt="2024-01-11T23:30:53.351" v="4753" actId="478"/>
          <ac:spMkLst>
            <pc:docMk/>
            <pc:sldMk cId="2525421964" sldId="269"/>
            <ac:spMk id="27" creationId="{D4990853-0195-BA4A-B196-B0D42D51954A}"/>
          </ac:spMkLst>
        </pc:spChg>
        <pc:spChg chg="del">
          <ac:chgData name="泰博 鶴" userId="264c972fee3589ea" providerId="LiveId" clId="{810AF285-3322-4132-818C-8EA4D86B4539}" dt="2024-01-11T23:30:53.351" v="4753" actId="478"/>
          <ac:spMkLst>
            <pc:docMk/>
            <pc:sldMk cId="2525421964" sldId="269"/>
            <ac:spMk id="28" creationId="{5772419F-1DC5-3A4B-AE32-3B1D07639C04}"/>
          </ac:spMkLst>
        </pc:spChg>
        <pc:spChg chg="del">
          <ac:chgData name="泰博 鶴" userId="264c972fee3589ea" providerId="LiveId" clId="{810AF285-3322-4132-818C-8EA4D86B4539}" dt="2024-01-11T23:30:53.351" v="4753" actId="478"/>
          <ac:spMkLst>
            <pc:docMk/>
            <pc:sldMk cId="2525421964" sldId="269"/>
            <ac:spMk id="30" creationId="{162C15EC-D1E2-1046-8566-74ED328328E0}"/>
          </ac:spMkLst>
        </pc:spChg>
        <pc:spChg chg="mod">
          <ac:chgData name="泰博 鶴" userId="264c972fee3589ea" providerId="LiveId" clId="{810AF285-3322-4132-818C-8EA4D86B4539}" dt="2024-01-11T23:31:18.833" v="4761" actId="1076"/>
          <ac:spMkLst>
            <pc:docMk/>
            <pc:sldMk cId="2525421964" sldId="269"/>
            <ac:spMk id="31" creationId="{27F9293D-1046-F542-BD95-0E55600ADE56}"/>
          </ac:spMkLst>
        </pc:spChg>
      </pc:sldChg>
      <pc:sldChg chg="add del">
        <pc:chgData name="泰博 鶴" userId="264c972fee3589ea" providerId="LiveId" clId="{810AF285-3322-4132-818C-8EA4D86B4539}" dt="2024-01-11T06:23:03.386" v="99" actId="47"/>
        <pc:sldMkLst>
          <pc:docMk/>
          <pc:sldMk cId="916944579" sldId="270"/>
        </pc:sldMkLst>
      </pc:sldChg>
      <pc:sldChg chg="add del">
        <pc:chgData name="泰博 鶴" userId="264c972fee3589ea" providerId="LiveId" clId="{810AF285-3322-4132-818C-8EA4D86B4539}" dt="2024-01-11T06:22:33.337" v="97" actId="47"/>
        <pc:sldMkLst>
          <pc:docMk/>
          <pc:sldMk cId="305986743" sldId="271"/>
        </pc:sldMkLst>
      </pc:sldChg>
      <pc:sldChg chg="add del">
        <pc:chgData name="泰博 鶴" userId="264c972fee3589ea" providerId="LiveId" clId="{810AF285-3322-4132-818C-8EA4D86B4539}" dt="2024-01-11T06:22:33.337" v="97" actId="47"/>
        <pc:sldMkLst>
          <pc:docMk/>
          <pc:sldMk cId="2939161073" sldId="272"/>
        </pc:sldMkLst>
      </pc:sldChg>
      <pc:sldChg chg="modSp mod">
        <pc:chgData name="泰博 鶴" userId="264c972fee3589ea" providerId="LiveId" clId="{810AF285-3322-4132-818C-8EA4D86B4539}" dt="2024-01-12T00:45:41.137" v="5887" actId="20577"/>
        <pc:sldMkLst>
          <pc:docMk/>
          <pc:sldMk cId="940965810" sldId="289"/>
        </pc:sldMkLst>
        <pc:spChg chg="mod">
          <ac:chgData name="泰博 鶴" userId="264c972fee3589ea" providerId="LiveId" clId="{810AF285-3322-4132-818C-8EA4D86B4539}" dt="2024-01-11T05:18:48.937" v="20" actId="20577"/>
          <ac:spMkLst>
            <pc:docMk/>
            <pc:sldMk cId="940965810" sldId="289"/>
            <ac:spMk id="2" creationId="{BE31C833-BB71-9BDC-3927-1BE0E6E82EBD}"/>
          </ac:spMkLst>
        </pc:spChg>
        <pc:spChg chg="mod">
          <ac:chgData name="泰博 鶴" userId="264c972fee3589ea" providerId="LiveId" clId="{810AF285-3322-4132-818C-8EA4D86B4539}" dt="2024-01-12T00:45:41.137" v="5887" actId="20577"/>
          <ac:spMkLst>
            <pc:docMk/>
            <pc:sldMk cId="940965810" sldId="289"/>
            <ac:spMk id="4" creationId="{08EE240A-CFA6-004A-F087-7756DAF6A0B5}"/>
          </ac:spMkLst>
        </pc:spChg>
        <pc:picChg chg="mod">
          <ac:chgData name="泰博 鶴" userId="264c972fee3589ea" providerId="LiveId" clId="{810AF285-3322-4132-818C-8EA4D86B4539}" dt="2024-01-11T08:09:56.345" v="1790" actId="1076"/>
          <ac:picMkLst>
            <pc:docMk/>
            <pc:sldMk cId="940965810" sldId="289"/>
            <ac:picMk id="13" creationId="{9640AEA9-4E58-62D1-DCF2-200960AFB426}"/>
          </ac:picMkLst>
        </pc:picChg>
      </pc:sldChg>
      <pc:sldChg chg="modSp del mod">
        <pc:chgData name="泰博 鶴" userId="264c972fee3589ea" providerId="LiveId" clId="{810AF285-3322-4132-818C-8EA4D86B4539}" dt="2024-01-11T06:52:44.982" v="580" actId="47"/>
        <pc:sldMkLst>
          <pc:docMk/>
          <pc:sldMk cId="2134000837" sldId="325"/>
        </pc:sldMkLst>
        <pc:spChg chg="mod">
          <ac:chgData name="泰博 鶴" userId="264c972fee3589ea" providerId="LiveId" clId="{810AF285-3322-4132-818C-8EA4D86B4539}" dt="2024-01-11T06:47:40.283" v="503" actId="20577"/>
          <ac:spMkLst>
            <pc:docMk/>
            <pc:sldMk cId="2134000837" sldId="325"/>
            <ac:spMk id="2" creationId="{BE31C833-BB71-9BDC-3927-1BE0E6E82EBD}"/>
          </ac:spMkLst>
        </pc:spChg>
        <pc:spChg chg="mod">
          <ac:chgData name="泰博 鶴" userId="264c972fee3589ea" providerId="LiveId" clId="{810AF285-3322-4132-818C-8EA4D86B4539}" dt="2024-01-11T06:49:24.300" v="524" actId="6559"/>
          <ac:spMkLst>
            <pc:docMk/>
            <pc:sldMk cId="2134000837" sldId="325"/>
            <ac:spMk id="4" creationId="{08EE240A-CFA6-004A-F087-7756DAF6A0B5}"/>
          </ac:spMkLst>
        </pc:spChg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2963946207" sldId="329"/>
        </pc:sldMkLst>
      </pc:sldChg>
      <pc:sldChg chg="add del">
        <pc:chgData name="泰博 鶴" userId="264c972fee3589ea" providerId="LiveId" clId="{810AF285-3322-4132-818C-8EA4D86B4539}" dt="2024-01-11T23:34:25.876" v="5015" actId="47"/>
        <pc:sldMkLst>
          <pc:docMk/>
          <pc:sldMk cId="1187880601" sldId="330"/>
        </pc:sldMkLst>
      </pc:sldChg>
      <pc:sldChg chg="del">
        <pc:chgData name="泰博 鶴" userId="264c972fee3589ea" providerId="LiveId" clId="{810AF285-3322-4132-818C-8EA4D86B4539}" dt="2024-01-11T05:16:48.757" v="9" actId="47"/>
        <pc:sldMkLst>
          <pc:docMk/>
          <pc:sldMk cId="297336812" sldId="337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3675354931" sldId="338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2013379539" sldId="344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461987404" sldId="395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2879228735" sldId="397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381221637" sldId="541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2967729341" sldId="542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4095552136" sldId="638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343180142" sldId="641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491825097" sldId="642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919123291" sldId="643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046893436" sldId="644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1571225142" sldId="645"/>
        </pc:sldMkLst>
      </pc:sldChg>
      <pc:sldChg chg="del">
        <pc:chgData name="泰博 鶴" userId="264c972fee3589ea" providerId="LiveId" clId="{810AF285-3322-4132-818C-8EA4D86B4539}" dt="2024-01-11T05:38:10.356" v="78" actId="47"/>
        <pc:sldMkLst>
          <pc:docMk/>
          <pc:sldMk cId="793324736" sldId="646"/>
        </pc:sldMkLst>
      </pc:sldChg>
      <pc:sldChg chg="del">
        <pc:chgData name="泰博 鶴" userId="264c972fee3589ea" providerId="LiveId" clId="{810AF285-3322-4132-818C-8EA4D86B4539}" dt="2024-01-12T00:44:45.975" v="5883" actId="47"/>
        <pc:sldMkLst>
          <pc:docMk/>
          <pc:sldMk cId="1023761977" sldId="648"/>
        </pc:sldMkLst>
      </pc:sldChg>
      <pc:sldChg chg="add ord">
        <pc:chgData name="泰博 鶴" userId="264c972fee3589ea" providerId="LiveId" clId="{810AF285-3322-4132-818C-8EA4D86B4539}" dt="2024-01-11T05:18:06.232" v="12"/>
        <pc:sldMkLst>
          <pc:docMk/>
          <pc:sldMk cId="1886117306" sldId="649"/>
        </pc:sldMkLst>
      </pc:sldChg>
      <pc:sldChg chg="modSp add del mod">
        <pc:chgData name="泰博 鶴" userId="264c972fee3589ea" providerId="LiveId" clId="{810AF285-3322-4132-818C-8EA4D86B4539}" dt="2024-01-11T21:42:03.382" v="3767" actId="29295"/>
        <pc:sldMkLst>
          <pc:docMk/>
          <pc:sldMk cId="2556371787" sldId="650"/>
        </pc:sldMkLst>
        <pc:spChg chg="mod">
          <ac:chgData name="泰博 鶴" userId="264c972fee3589ea" providerId="LiveId" clId="{810AF285-3322-4132-818C-8EA4D86B4539}" dt="2024-01-11T13:27:07.228" v="2805" actId="1076"/>
          <ac:spMkLst>
            <pc:docMk/>
            <pc:sldMk cId="2556371787" sldId="650"/>
            <ac:spMk id="8" creationId="{C36829BA-58D8-8042-82D0-5B70422F8E0F}"/>
          </ac:spMkLst>
        </pc:spChg>
        <pc:spChg chg="mod">
          <ac:chgData name="泰博 鶴" userId="264c972fee3589ea" providerId="LiveId" clId="{810AF285-3322-4132-818C-8EA4D86B4539}" dt="2024-01-11T13:26:44.902" v="2803" actId="404"/>
          <ac:spMkLst>
            <pc:docMk/>
            <pc:sldMk cId="2556371787" sldId="650"/>
            <ac:spMk id="27" creationId="{29498A83-BF01-9F4F-A0B6-7519DDF284B7}"/>
          </ac:spMkLst>
        </pc:spChg>
        <pc:spChg chg="mod">
          <ac:chgData name="泰博 鶴" userId="264c972fee3589ea" providerId="LiveId" clId="{810AF285-3322-4132-818C-8EA4D86B4539}" dt="2024-01-11T13:26:56.322" v="2804" actId="1076"/>
          <ac:spMkLst>
            <pc:docMk/>
            <pc:sldMk cId="2556371787" sldId="650"/>
            <ac:spMk id="36" creationId="{FFCD6ECA-0A0C-A24D-9125-C7C97D2391AD}"/>
          </ac:spMkLst>
        </pc:spChg>
        <pc:picChg chg="mod">
          <ac:chgData name="泰博 鶴" userId="264c972fee3589ea" providerId="LiveId" clId="{810AF285-3322-4132-818C-8EA4D86B4539}" dt="2024-01-11T21:42:03.382" v="3767" actId="29295"/>
          <ac:picMkLst>
            <pc:docMk/>
            <pc:sldMk cId="2556371787" sldId="650"/>
            <ac:picMk id="12" creationId="{A6E70AF6-D52F-0D44-8AF9-57F173722AD0}"/>
          </ac:picMkLst>
        </pc:picChg>
      </pc:sldChg>
      <pc:sldChg chg="addSp delSp modSp add mod">
        <pc:chgData name="泰博 鶴" userId="264c972fee3589ea" providerId="LiveId" clId="{810AF285-3322-4132-818C-8EA4D86B4539}" dt="2024-01-11T23:05:52.033" v="4082"/>
        <pc:sldMkLst>
          <pc:docMk/>
          <pc:sldMk cId="4254725236" sldId="651"/>
        </pc:sldMkLst>
        <pc:spChg chg="mod">
          <ac:chgData name="泰博 鶴" userId="264c972fee3589ea" providerId="LiveId" clId="{810AF285-3322-4132-818C-8EA4D86B4539}" dt="2024-01-11T14:04:52.758" v="3626" actId="20577"/>
          <ac:spMkLst>
            <pc:docMk/>
            <pc:sldMk cId="4254725236" sldId="651"/>
            <ac:spMk id="2" creationId="{AC640845-1921-2E4D-87A5-5CEBEC611B87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24" creationId="{31AC1466-474C-5246-873A-C43150DBF9CD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0" creationId="{75DBD29E-5D15-434F-A08D-B64359D2EC1D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3" creationId="{A619ED50-D801-9240-8D1B-31A2CDF50C87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4" creationId="{4F37367B-3E1D-5B4F-9B8D-C7A6AA48038C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5" creationId="{72C248B6-4461-6E4E-BCF7-C7E2780378EB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6" creationId="{AB75F52C-CBAC-484F-8277-84816A4E6E04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7" creationId="{E69DF1EF-589E-EB4A-9EB0-CC1EFFC4AC15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8" creationId="{A4CA7001-32E6-9545-9EBE-747FC4D485A4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39" creationId="{DA293378-6C2E-4B4C-BEDA-9D616E34EFEE}"/>
          </ac:spMkLst>
        </pc:spChg>
        <pc:spChg chg="del">
          <ac:chgData name="泰博 鶴" userId="264c972fee3589ea" providerId="LiveId" clId="{810AF285-3322-4132-818C-8EA4D86B4539}" dt="2024-01-11T06:18:54.263" v="94" actId="478"/>
          <ac:spMkLst>
            <pc:docMk/>
            <pc:sldMk cId="4254725236" sldId="651"/>
            <ac:spMk id="40" creationId="{E4611AF6-FFB6-6743-9BEB-2D930DAEFEB2}"/>
          </ac:spMkLst>
        </pc:s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3" creationId="{FBF9086F-D8F1-0342-B9DF-06000E398AF6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6" creationId="{FC9A762C-0A6E-D144-8E31-591812CB0160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12" creationId="{9EE78F0D-0B58-BE45-AF1F-FAD8B46E0299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41" creationId="{CE6EF1DD-8576-3B4D-81BC-F326CC3E6EED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45" creationId="{322A08F8-8B0F-C442-9FD6-1374D1D8723A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51" creationId="{7D9157A7-E9F6-9446-9B5F-3B683928E544}"/>
          </ac:grpSpMkLst>
        </pc:grpChg>
        <pc:grpChg chg="del">
          <ac:chgData name="泰博 鶴" userId="264c972fee3589ea" providerId="LiveId" clId="{810AF285-3322-4132-818C-8EA4D86B4539}" dt="2024-01-11T06:18:54.263" v="94" actId="478"/>
          <ac:grpSpMkLst>
            <pc:docMk/>
            <pc:sldMk cId="4254725236" sldId="651"/>
            <ac:grpSpMk id="63" creationId="{B799B7C2-DF74-0946-880A-41C02039353B}"/>
          </ac:grpSpMkLst>
        </pc:grpChg>
        <pc:graphicFrameChg chg="add mod modGraphic">
          <ac:chgData name="泰博 鶴" userId="264c972fee3589ea" providerId="LiveId" clId="{810AF285-3322-4132-818C-8EA4D86B4539}" dt="2024-01-11T23:05:52.033" v="4082"/>
          <ac:graphicFrameMkLst>
            <pc:docMk/>
            <pc:sldMk cId="4254725236" sldId="651"/>
            <ac:graphicFrameMk id="9" creationId="{3CB39527-616C-780F-AC12-3936A1E507B6}"/>
          </ac:graphicFrameMkLst>
        </pc:graphicFrameChg>
      </pc:sldChg>
      <pc:sldChg chg="addSp delSp modSp add mod">
        <pc:chgData name="泰博 鶴" userId="264c972fee3589ea" providerId="LiveId" clId="{810AF285-3322-4132-818C-8EA4D86B4539}" dt="2024-01-11T22:53:45.047" v="3977" actId="798"/>
        <pc:sldMkLst>
          <pc:docMk/>
          <pc:sldMk cId="3522520431" sldId="652"/>
        </pc:sldMkLst>
        <pc:spChg chg="mod">
          <ac:chgData name="泰博 鶴" userId="264c972fee3589ea" providerId="LiveId" clId="{810AF285-3322-4132-818C-8EA4D86B4539}" dt="2024-01-11T22:21:09.313" v="3793" actId="20577"/>
          <ac:spMkLst>
            <pc:docMk/>
            <pc:sldMk cId="3522520431" sldId="652"/>
            <ac:spMk id="2" creationId="{AC640845-1921-2E4D-87A5-5CEBEC611B87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24" creationId="{31AC1466-474C-5246-873A-C43150DBF9CD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0" creationId="{75DBD29E-5D15-434F-A08D-B64359D2EC1D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3" creationId="{A619ED50-D801-9240-8D1B-31A2CDF50C87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4" creationId="{4F37367B-3E1D-5B4F-9B8D-C7A6AA48038C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5" creationId="{72C248B6-4461-6E4E-BCF7-C7E2780378EB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6" creationId="{AB75F52C-CBAC-484F-8277-84816A4E6E04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7" creationId="{E69DF1EF-589E-EB4A-9EB0-CC1EFFC4AC15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8" creationId="{A4CA7001-32E6-9545-9EBE-747FC4D485A4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39" creationId="{DA293378-6C2E-4B4C-BEDA-9D616E34EFEE}"/>
          </ac:spMkLst>
        </pc:spChg>
        <pc:spChg chg="del">
          <ac:chgData name="泰博 鶴" userId="264c972fee3589ea" providerId="LiveId" clId="{810AF285-3322-4132-818C-8EA4D86B4539}" dt="2024-01-11T22:20:31.317" v="3771" actId="478"/>
          <ac:spMkLst>
            <pc:docMk/>
            <pc:sldMk cId="3522520431" sldId="652"/>
            <ac:spMk id="40" creationId="{E4611AF6-FFB6-6743-9BEB-2D930DAEFEB2}"/>
          </ac:spMkLst>
        </pc:spChg>
        <pc:grpChg chg="del">
          <ac:chgData name="泰博 鶴" userId="264c972fee3589ea" providerId="LiveId" clId="{810AF285-3322-4132-818C-8EA4D86B4539}" dt="2024-01-11T22:20:31.317" v="3771" actId="478"/>
          <ac:grpSpMkLst>
            <pc:docMk/>
            <pc:sldMk cId="3522520431" sldId="652"/>
            <ac:grpSpMk id="3" creationId="{FBF9086F-D8F1-0342-B9DF-06000E398AF6}"/>
          </ac:grpSpMkLst>
        </pc:grpChg>
        <pc:grpChg chg="del">
          <ac:chgData name="泰博 鶴" userId="264c972fee3589ea" providerId="LiveId" clId="{810AF285-3322-4132-818C-8EA4D86B4539}" dt="2024-01-11T22:20:31.317" v="3771" actId="478"/>
          <ac:grpSpMkLst>
            <pc:docMk/>
            <pc:sldMk cId="3522520431" sldId="652"/>
            <ac:grpSpMk id="6" creationId="{FC9A762C-0A6E-D144-8E31-591812CB0160}"/>
          </ac:grpSpMkLst>
        </pc:grpChg>
        <pc:grpChg chg="del">
          <ac:chgData name="泰博 鶴" userId="264c972fee3589ea" providerId="LiveId" clId="{810AF285-3322-4132-818C-8EA4D86B4539}" dt="2024-01-11T22:20:31.317" v="3771" actId="478"/>
          <ac:grpSpMkLst>
            <pc:docMk/>
            <pc:sldMk cId="3522520431" sldId="652"/>
            <ac:grpSpMk id="12" creationId="{9EE78F0D-0B58-BE45-AF1F-FAD8B46E0299}"/>
          </ac:grpSpMkLst>
        </pc:grpChg>
        <pc:grpChg chg="del">
          <ac:chgData name="泰博 鶴" userId="264c972fee3589ea" providerId="LiveId" clId="{810AF285-3322-4132-818C-8EA4D86B4539}" dt="2024-01-11T14:04:09.533" v="3616" actId="478"/>
          <ac:grpSpMkLst>
            <pc:docMk/>
            <pc:sldMk cId="3522520431" sldId="652"/>
            <ac:grpSpMk id="41" creationId="{CE6EF1DD-8576-3B4D-81BC-F326CC3E6EED}"/>
          </ac:grpSpMkLst>
        </pc:grpChg>
        <pc:grpChg chg="del">
          <ac:chgData name="泰博 鶴" userId="264c972fee3589ea" providerId="LiveId" clId="{810AF285-3322-4132-818C-8EA4D86B4539}" dt="2024-01-11T22:20:31.317" v="3771" actId="478"/>
          <ac:grpSpMkLst>
            <pc:docMk/>
            <pc:sldMk cId="3522520431" sldId="652"/>
            <ac:grpSpMk id="45" creationId="{322A08F8-8B0F-C442-9FD6-1374D1D8723A}"/>
          </ac:grpSpMkLst>
        </pc:grpChg>
        <pc:grpChg chg="del">
          <ac:chgData name="泰博 鶴" userId="264c972fee3589ea" providerId="LiveId" clId="{810AF285-3322-4132-818C-8EA4D86B4539}" dt="2024-01-11T14:04:09.533" v="3616" actId="478"/>
          <ac:grpSpMkLst>
            <pc:docMk/>
            <pc:sldMk cId="3522520431" sldId="652"/>
            <ac:grpSpMk id="51" creationId="{7D9157A7-E9F6-9446-9B5F-3B683928E544}"/>
          </ac:grpSpMkLst>
        </pc:grpChg>
        <pc:grpChg chg="del">
          <ac:chgData name="泰博 鶴" userId="264c972fee3589ea" providerId="LiveId" clId="{810AF285-3322-4132-818C-8EA4D86B4539}" dt="2024-01-11T22:20:31.317" v="3771" actId="478"/>
          <ac:grpSpMkLst>
            <pc:docMk/>
            <pc:sldMk cId="3522520431" sldId="652"/>
            <ac:grpSpMk id="63" creationId="{B799B7C2-DF74-0946-880A-41C02039353B}"/>
          </ac:grpSpMkLst>
        </pc:grpChg>
        <pc:graphicFrameChg chg="add del mod">
          <ac:chgData name="泰博 鶴" userId="264c972fee3589ea" providerId="LiveId" clId="{810AF285-3322-4132-818C-8EA4D86B4539}" dt="2024-01-11T22:22:30.776" v="3796" actId="478"/>
          <ac:graphicFrameMkLst>
            <pc:docMk/>
            <pc:sldMk cId="3522520431" sldId="652"/>
            <ac:graphicFrameMk id="9" creationId="{3DF9D937-93C3-8AC1-4A3C-98FC085046A2}"/>
          </ac:graphicFrameMkLst>
        </pc:graphicFrameChg>
        <pc:graphicFrameChg chg="add mod modGraphic">
          <ac:chgData name="泰博 鶴" userId="264c972fee3589ea" providerId="LiveId" clId="{810AF285-3322-4132-818C-8EA4D86B4539}" dt="2024-01-11T22:53:45.047" v="3977" actId="798"/>
          <ac:graphicFrameMkLst>
            <pc:docMk/>
            <pc:sldMk cId="3522520431" sldId="652"/>
            <ac:graphicFrameMk id="10" creationId="{7430A10E-ADCF-F772-D8DC-5ED5F67F0FFA}"/>
          </ac:graphicFrameMkLst>
        </pc:graphicFrameChg>
      </pc:sldChg>
      <pc:sldChg chg="modSp add mod">
        <pc:chgData name="泰博 鶴" userId="264c972fee3589ea" providerId="LiveId" clId="{810AF285-3322-4132-818C-8EA4D86B4539}" dt="2024-01-11T08:09:51.832" v="1788" actId="1076"/>
        <pc:sldMkLst>
          <pc:docMk/>
          <pc:sldMk cId="3505813054" sldId="653"/>
        </pc:sldMkLst>
        <pc:spChg chg="mod">
          <ac:chgData name="泰博 鶴" userId="264c972fee3589ea" providerId="LiveId" clId="{810AF285-3322-4132-818C-8EA4D86B4539}" dt="2024-01-11T06:51:51.244" v="579"/>
          <ac:spMkLst>
            <pc:docMk/>
            <pc:sldMk cId="3505813054" sldId="653"/>
            <ac:spMk id="4" creationId="{08EE240A-CFA6-004A-F087-7756DAF6A0B5}"/>
          </ac:spMkLst>
        </pc:spChg>
        <pc:picChg chg="mod">
          <ac:chgData name="泰博 鶴" userId="264c972fee3589ea" providerId="LiveId" clId="{810AF285-3322-4132-818C-8EA4D86B4539}" dt="2024-01-11T08:09:51.832" v="1788" actId="1076"/>
          <ac:picMkLst>
            <pc:docMk/>
            <pc:sldMk cId="3505813054" sldId="653"/>
            <ac:picMk id="13" creationId="{9640AEA9-4E58-62D1-DCF2-200960AFB426}"/>
          </ac:picMkLst>
        </pc:picChg>
      </pc:sldChg>
      <pc:sldChg chg="modSp add mod">
        <pc:chgData name="泰博 鶴" userId="264c972fee3589ea" providerId="LiveId" clId="{810AF285-3322-4132-818C-8EA4D86B4539}" dt="2024-01-11T08:09:44.527" v="1785" actId="1076"/>
        <pc:sldMkLst>
          <pc:docMk/>
          <pc:sldMk cId="951157996" sldId="654"/>
        </pc:sldMkLst>
        <pc:spChg chg="mod">
          <ac:chgData name="泰博 鶴" userId="264c972fee3589ea" providerId="LiveId" clId="{810AF285-3322-4132-818C-8EA4D86B4539}" dt="2024-01-11T07:02:33.717" v="1040" actId="20577"/>
          <ac:spMkLst>
            <pc:docMk/>
            <pc:sldMk cId="951157996" sldId="654"/>
            <ac:spMk id="2" creationId="{BE31C833-BB71-9BDC-3927-1BE0E6E82EBD}"/>
          </ac:spMkLst>
        </pc:spChg>
        <pc:spChg chg="mod">
          <ac:chgData name="泰博 鶴" userId="264c972fee3589ea" providerId="LiveId" clId="{810AF285-3322-4132-818C-8EA4D86B4539}" dt="2024-01-11T07:06:20.671" v="1139" actId="207"/>
          <ac:spMkLst>
            <pc:docMk/>
            <pc:sldMk cId="951157996" sldId="654"/>
            <ac:spMk id="4" creationId="{08EE240A-CFA6-004A-F087-7756DAF6A0B5}"/>
          </ac:spMkLst>
        </pc:spChg>
        <pc:picChg chg="mod">
          <ac:chgData name="泰博 鶴" userId="264c972fee3589ea" providerId="LiveId" clId="{810AF285-3322-4132-818C-8EA4D86B4539}" dt="2024-01-11T08:09:44.527" v="1785" actId="1076"/>
          <ac:picMkLst>
            <pc:docMk/>
            <pc:sldMk cId="951157996" sldId="654"/>
            <ac:picMk id="13" creationId="{9640AEA9-4E58-62D1-DCF2-200960AFB426}"/>
          </ac:picMkLst>
        </pc:picChg>
      </pc:sldChg>
      <pc:sldChg chg="addSp delSp modSp add mod">
        <pc:chgData name="泰博 鶴" userId="264c972fee3589ea" providerId="LiveId" clId="{810AF285-3322-4132-818C-8EA4D86B4539}" dt="2024-01-11T08:09:34.599" v="1781" actId="1076"/>
        <pc:sldMkLst>
          <pc:docMk/>
          <pc:sldMk cId="4272787983" sldId="655"/>
        </pc:sldMkLst>
        <pc:spChg chg="mod">
          <ac:chgData name="泰博 鶴" userId="264c972fee3589ea" providerId="LiveId" clId="{810AF285-3322-4132-818C-8EA4D86B4539}" dt="2024-01-11T07:07:03.484" v="1148" actId="20577"/>
          <ac:spMkLst>
            <pc:docMk/>
            <pc:sldMk cId="4272787983" sldId="655"/>
            <ac:spMk id="2" creationId="{BE31C833-BB71-9BDC-3927-1BE0E6E82EBD}"/>
          </ac:spMkLst>
        </pc:spChg>
        <pc:spChg chg="add mod ord">
          <ac:chgData name="泰博 鶴" userId="264c972fee3589ea" providerId="LiveId" clId="{810AF285-3322-4132-818C-8EA4D86B4539}" dt="2024-01-11T07:27:10.121" v="1388" actId="1076"/>
          <ac:spMkLst>
            <pc:docMk/>
            <pc:sldMk cId="4272787983" sldId="655"/>
            <ac:spMk id="3" creationId="{0327D530-0DB0-6C57-EBC0-BAFC00667EEC}"/>
          </ac:spMkLst>
        </pc:spChg>
        <pc:spChg chg="del">
          <ac:chgData name="泰博 鶴" userId="264c972fee3589ea" providerId="LiveId" clId="{810AF285-3322-4132-818C-8EA4D86B4539}" dt="2024-01-11T07:19:51.764" v="1151" actId="478"/>
          <ac:spMkLst>
            <pc:docMk/>
            <pc:sldMk cId="4272787983" sldId="655"/>
            <ac:spMk id="4" creationId="{08EE240A-CFA6-004A-F087-7756DAF6A0B5}"/>
          </ac:spMkLst>
        </pc:spChg>
        <pc:spChg chg="add mod">
          <ac:chgData name="泰博 鶴" userId="264c972fee3589ea" providerId="LiveId" clId="{810AF285-3322-4132-818C-8EA4D86B4539}" dt="2024-01-11T07:27:30.520" v="1391" actId="1076"/>
          <ac:spMkLst>
            <pc:docMk/>
            <pc:sldMk cId="4272787983" sldId="655"/>
            <ac:spMk id="6" creationId="{D160293E-2D75-8ABE-7AA7-C84FF7ABD85D}"/>
          </ac:spMkLst>
        </pc:spChg>
        <pc:spChg chg="add mod">
          <ac:chgData name="泰博 鶴" userId="264c972fee3589ea" providerId="LiveId" clId="{810AF285-3322-4132-818C-8EA4D86B4539}" dt="2024-01-11T07:27:30.520" v="1391" actId="1076"/>
          <ac:spMkLst>
            <pc:docMk/>
            <pc:sldMk cId="4272787983" sldId="655"/>
            <ac:spMk id="7" creationId="{57F40976-0635-4D17-8671-CFEC821769FC}"/>
          </ac:spMkLst>
        </pc:spChg>
        <pc:spChg chg="add mod">
          <ac:chgData name="泰博 鶴" userId="264c972fee3589ea" providerId="LiveId" clId="{810AF285-3322-4132-818C-8EA4D86B4539}" dt="2024-01-11T07:28:05.305" v="1408" actId="1076"/>
          <ac:spMkLst>
            <pc:docMk/>
            <pc:sldMk cId="4272787983" sldId="655"/>
            <ac:spMk id="8" creationId="{0D1BE0C2-9EAF-2A12-7BC2-B2C3F1070587}"/>
          </ac:spMkLst>
        </pc:spChg>
        <pc:spChg chg="add mod">
          <ac:chgData name="泰博 鶴" userId="264c972fee3589ea" providerId="LiveId" clId="{810AF285-3322-4132-818C-8EA4D86B4539}" dt="2024-01-11T07:29:37.971" v="1473" actId="115"/>
          <ac:spMkLst>
            <pc:docMk/>
            <pc:sldMk cId="4272787983" sldId="655"/>
            <ac:spMk id="9" creationId="{B7169748-B534-ACE2-7D93-ABD54AE54444}"/>
          </ac:spMkLst>
        </pc:spChg>
        <pc:graphicFrameChg chg="add mod modGraphic">
          <ac:chgData name="泰博 鶴" userId="264c972fee3589ea" providerId="LiveId" clId="{810AF285-3322-4132-818C-8EA4D86B4539}" dt="2024-01-11T07:21:43.571" v="1182"/>
          <ac:graphicFrameMkLst>
            <pc:docMk/>
            <pc:sldMk cId="4272787983" sldId="655"/>
            <ac:graphicFrameMk id="5" creationId="{953726C0-0E51-5FEB-21DE-7BCCED4A66BC}"/>
          </ac:graphicFrameMkLst>
        </pc:graphicFrameChg>
        <pc:picChg chg="mod">
          <ac:chgData name="泰博 鶴" userId="264c972fee3589ea" providerId="LiveId" clId="{810AF285-3322-4132-818C-8EA4D86B4539}" dt="2024-01-11T08:09:34.599" v="1781" actId="1076"/>
          <ac:picMkLst>
            <pc:docMk/>
            <pc:sldMk cId="4272787983" sldId="655"/>
            <ac:picMk id="13" creationId="{9640AEA9-4E58-62D1-DCF2-200960AFB426}"/>
          </ac:picMkLst>
        </pc:picChg>
      </pc:sldChg>
      <pc:sldChg chg="addSp delSp modSp add mod">
        <pc:chgData name="泰博 鶴" userId="264c972fee3589ea" providerId="LiveId" clId="{810AF285-3322-4132-818C-8EA4D86B4539}" dt="2024-01-11T14:04:32.983" v="3618" actId="14100"/>
        <pc:sldMkLst>
          <pc:docMk/>
          <pc:sldMk cId="1076306133" sldId="656"/>
        </pc:sldMkLst>
        <pc:spChg chg="mod">
          <ac:chgData name="泰博 鶴" userId="264c972fee3589ea" providerId="LiveId" clId="{810AF285-3322-4132-818C-8EA4D86B4539}" dt="2024-01-11T11:31:49.208" v="2282" actId="6549"/>
          <ac:spMkLst>
            <pc:docMk/>
            <pc:sldMk cId="1076306133" sldId="656"/>
            <ac:spMk id="2" creationId="{BE31C833-BB71-9BDC-3927-1BE0E6E82EBD}"/>
          </ac:spMkLst>
        </pc:spChg>
        <pc:spChg chg="del">
          <ac:chgData name="泰博 鶴" userId="264c972fee3589ea" providerId="LiveId" clId="{810AF285-3322-4132-818C-8EA4D86B4539}" dt="2024-01-11T11:16:45.392" v="1798" actId="478"/>
          <ac:spMkLst>
            <pc:docMk/>
            <pc:sldMk cId="1076306133" sldId="656"/>
            <ac:spMk id="4" creationId="{08EE240A-CFA6-004A-F087-7756DAF6A0B5}"/>
          </ac:spMkLst>
        </pc:spChg>
        <pc:graphicFrameChg chg="add mod modGraphic">
          <ac:chgData name="泰博 鶴" userId="264c972fee3589ea" providerId="LiveId" clId="{810AF285-3322-4132-818C-8EA4D86B4539}" dt="2024-01-11T14:04:32.983" v="3618" actId="14100"/>
          <ac:graphicFrameMkLst>
            <pc:docMk/>
            <pc:sldMk cId="1076306133" sldId="656"/>
            <ac:graphicFrameMk id="3" creationId="{09FB4857-4DCE-1F6B-2D5B-AC402955BC9E}"/>
          </ac:graphicFrameMkLst>
        </pc:graphicFrameChg>
      </pc:sldChg>
      <pc:sldChg chg="addSp delSp modSp add mod">
        <pc:chgData name="泰博 鶴" userId="264c972fee3589ea" providerId="LiveId" clId="{810AF285-3322-4132-818C-8EA4D86B4539}" dt="2024-01-11T11:02:45.657" v="1797" actId="1076"/>
        <pc:sldMkLst>
          <pc:docMk/>
          <pc:sldMk cId="34219738" sldId="657"/>
        </pc:sldMkLst>
        <pc:spChg chg="mod">
          <ac:chgData name="泰博 鶴" userId="264c972fee3589ea" providerId="LiveId" clId="{810AF285-3322-4132-818C-8EA4D86B4539}" dt="2024-01-11T07:52:10.139" v="1484"/>
          <ac:spMkLst>
            <pc:docMk/>
            <pc:sldMk cId="34219738" sldId="657"/>
            <ac:spMk id="2" creationId="{BE31C833-BB71-9BDC-3927-1BE0E6E82EBD}"/>
          </ac:spMkLst>
        </pc:spChg>
        <pc:spChg chg="mod">
          <ac:chgData name="泰博 鶴" userId="264c972fee3589ea" providerId="LiveId" clId="{810AF285-3322-4132-818C-8EA4D86B4539}" dt="2024-01-11T07:56:41.546" v="1600" actId="20577"/>
          <ac:spMkLst>
            <pc:docMk/>
            <pc:sldMk cId="34219738" sldId="657"/>
            <ac:spMk id="3" creationId="{0327D530-0DB0-6C57-EBC0-BAFC00667EEC}"/>
          </ac:spMkLst>
        </pc:spChg>
        <pc:spChg chg="del">
          <ac:chgData name="泰博 鶴" userId="264c972fee3589ea" providerId="LiveId" clId="{810AF285-3322-4132-818C-8EA4D86B4539}" dt="2024-01-11T07:56:46.099" v="1601" actId="478"/>
          <ac:spMkLst>
            <pc:docMk/>
            <pc:sldMk cId="34219738" sldId="657"/>
            <ac:spMk id="6" creationId="{D160293E-2D75-8ABE-7AA7-C84FF7ABD85D}"/>
          </ac:spMkLst>
        </pc:spChg>
        <pc:spChg chg="del">
          <ac:chgData name="泰博 鶴" userId="264c972fee3589ea" providerId="LiveId" clId="{810AF285-3322-4132-818C-8EA4D86B4539}" dt="2024-01-11T07:55:44.888" v="1527" actId="478"/>
          <ac:spMkLst>
            <pc:docMk/>
            <pc:sldMk cId="34219738" sldId="657"/>
            <ac:spMk id="7" creationId="{57F40976-0635-4D17-8671-CFEC821769FC}"/>
          </ac:spMkLst>
        </pc:spChg>
        <pc:spChg chg="del">
          <ac:chgData name="泰博 鶴" userId="264c972fee3589ea" providerId="LiveId" clId="{810AF285-3322-4132-818C-8EA4D86B4539}" dt="2024-01-11T07:56:48.411" v="1602" actId="478"/>
          <ac:spMkLst>
            <pc:docMk/>
            <pc:sldMk cId="34219738" sldId="657"/>
            <ac:spMk id="8" creationId="{0D1BE0C2-9EAF-2A12-7BC2-B2C3F1070587}"/>
          </ac:spMkLst>
        </pc:spChg>
        <pc:spChg chg="mod">
          <ac:chgData name="泰博 鶴" userId="264c972fee3589ea" providerId="LiveId" clId="{810AF285-3322-4132-818C-8EA4D86B4539}" dt="2024-01-11T11:02:45.657" v="1797" actId="1076"/>
          <ac:spMkLst>
            <pc:docMk/>
            <pc:sldMk cId="34219738" sldId="657"/>
            <ac:spMk id="9" creationId="{B7169748-B534-ACE2-7D93-ABD54AE54444}"/>
          </ac:spMkLst>
        </pc:spChg>
        <pc:spChg chg="add mod">
          <ac:chgData name="泰博 鶴" userId="264c972fee3589ea" providerId="LiveId" clId="{810AF285-3322-4132-818C-8EA4D86B4539}" dt="2024-01-11T07:54:28.604" v="1501"/>
          <ac:spMkLst>
            <pc:docMk/>
            <pc:sldMk cId="34219738" sldId="657"/>
            <ac:spMk id="10" creationId="{EAF27D64-7831-ECA2-AF60-F784231805BB}"/>
          </ac:spMkLst>
        </pc:spChg>
        <pc:spChg chg="add mod">
          <ac:chgData name="泰博 鶴" userId="264c972fee3589ea" providerId="LiveId" clId="{810AF285-3322-4132-818C-8EA4D86B4539}" dt="2024-01-11T07:54:28.604" v="1501"/>
          <ac:spMkLst>
            <pc:docMk/>
            <pc:sldMk cId="34219738" sldId="657"/>
            <ac:spMk id="11" creationId="{09271399-FC22-C044-35D2-061A8F2BF800}"/>
          </ac:spMkLst>
        </pc:spChg>
        <pc:spChg chg="add mod">
          <ac:chgData name="泰博 鶴" userId="264c972fee3589ea" providerId="LiveId" clId="{810AF285-3322-4132-818C-8EA4D86B4539}" dt="2024-01-11T07:58:21.490" v="1675" actId="207"/>
          <ac:spMkLst>
            <pc:docMk/>
            <pc:sldMk cId="34219738" sldId="657"/>
            <ac:spMk id="14" creationId="{34DD4C43-756D-2291-7AFA-54B10FF34A5E}"/>
          </ac:spMkLst>
        </pc:spChg>
        <pc:spChg chg="add mod">
          <ac:chgData name="泰博 鶴" userId="264c972fee3589ea" providerId="LiveId" clId="{810AF285-3322-4132-818C-8EA4D86B4539}" dt="2024-01-11T07:58:17.786" v="1674" actId="207"/>
          <ac:spMkLst>
            <pc:docMk/>
            <pc:sldMk cId="34219738" sldId="657"/>
            <ac:spMk id="15" creationId="{3479FEA9-38C2-4E0B-818C-3E9AFAFF2CDF}"/>
          </ac:spMkLst>
        </pc:spChg>
        <pc:graphicFrameChg chg="add del mod modGraphic">
          <ac:chgData name="泰博 鶴" userId="264c972fee3589ea" providerId="LiveId" clId="{810AF285-3322-4132-818C-8EA4D86B4539}" dt="2024-01-11T07:55:04.310" v="1504" actId="478"/>
          <ac:graphicFrameMkLst>
            <pc:docMk/>
            <pc:sldMk cId="34219738" sldId="657"/>
            <ac:graphicFrameMk id="4" creationId="{04388D45-7433-E3F3-4C43-747BC918E962}"/>
          </ac:graphicFrameMkLst>
        </pc:graphicFrameChg>
        <pc:graphicFrameChg chg="del mod">
          <ac:chgData name="泰博 鶴" userId="264c972fee3589ea" providerId="LiveId" clId="{810AF285-3322-4132-818C-8EA4D86B4539}" dt="2024-01-11T07:52:26.860" v="1488" actId="478"/>
          <ac:graphicFrameMkLst>
            <pc:docMk/>
            <pc:sldMk cId="34219738" sldId="657"/>
            <ac:graphicFrameMk id="5" creationId="{953726C0-0E51-5FEB-21DE-7BCCED4A66BC}"/>
          </ac:graphicFrameMkLst>
        </pc:graphicFrameChg>
        <pc:picChg chg="add mod">
          <ac:chgData name="泰博 鶴" userId="264c972fee3589ea" providerId="LiveId" clId="{810AF285-3322-4132-818C-8EA4D86B4539}" dt="2024-01-11T07:55:41.327" v="1526" actId="1076"/>
          <ac:picMkLst>
            <pc:docMk/>
            <pc:sldMk cId="34219738" sldId="657"/>
            <ac:picMk id="12" creationId="{49C78D74-D249-56E8-8D51-E53EB6AF8E6E}"/>
          </ac:picMkLst>
        </pc:picChg>
        <pc:picChg chg="mod">
          <ac:chgData name="泰博 鶴" userId="264c972fee3589ea" providerId="LiveId" clId="{810AF285-3322-4132-818C-8EA4D86B4539}" dt="2024-01-11T08:09:21.352" v="1780" actId="1076"/>
          <ac:picMkLst>
            <pc:docMk/>
            <pc:sldMk cId="34219738" sldId="657"/>
            <ac:picMk id="13" creationId="{9640AEA9-4E58-62D1-DCF2-200960AFB426}"/>
          </ac:picMkLst>
        </pc:picChg>
      </pc:sldChg>
      <pc:sldChg chg="delSp modSp add mod">
        <pc:chgData name="泰博 鶴" userId="264c972fee3589ea" providerId="LiveId" clId="{810AF285-3322-4132-818C-8EA4D86B4539}" dt="2024-01-12T00:44:34.366" v="5882" actId="1076"/>
        <pc:sldMkLst>
          <pc:docMk/>
          <pc:sldMk cId="4126362005" sldId="658"/>
        </pc:sldMkLst>
        <pc:spChg chg="mod">
          <ac:chgData name="泰博 鶴" userId="264c972fee3589ea" providerId="LiveId" clId="{810AF285-3322-4132-818C-8EA4D86B4539}" dt="2024-01-12T00:44:34.366" v="5882" actId="1076"/>
          <ac:spMkLst>
            <pc:docMk/>
            <pc:sldMk cId="4126362005" sldId="658"/>
            <ac:spMk id="2" creationId="{BE31C833-BB71-9BDC-3927-1BE0E6E82EBD}"/>
          </ac:spMkLst>
        </pc:spChg>
        <pc:graphicFrameChg chg="del">
          <ac:chgData name="泰博 鶴" userId="264c972fee3589ea" providerId="LiveId" clId="{810AF285-3322-4132-818C-8EA4D86B4539}" dt="2024-01-11T11:32:49.969" v="2296" actId="478"/>
          <ac:graphicFrameMkLst>
            <pc:docMk/>
            <pc:sldMk cId="4126362005" sldId="658"/>
            <ac:graphicFrameMk id="3" creationId="{09FB4857-4DCE-1F6B-2D5B-AC402955BC9E}"/>
          </ac:graphicFrameMkLst>
        </pc:graphicFrameChg>
      </pc:sldChg>
      <pc:sldChg chg="addSp modSp add mod">
        <pc:chgData name="泰博 鶴" userId="264c972fee3589ea" providerId="LiveId" clId="{810AF285-3322-4132-818C-8EA4D86B4539}" dt="2024-01-12T00:51:06.726" v="6004" actId="207"/>
        <pc:sldMkLst>
          <pc:docMk/>
          <pc:sldMk cId="4065584178" sldId="659"/>
        </pc:sldMkLst>
        <pc:spChg chg="add mod">
          <ac:chgData name="泰博 鶴" userId="264c972fee3589ea" providerId="LiveId" clId="{810AF285-3322-4132-818C-8EA4D86B4539}" dt="2024-01-12T00:51:06.726" v="6004" actId="207"/>
          <ac:spMkLst>
            <pc:docMk/>
            <pc:sldMk cId="4065584178" sldId="659"/>
            <ac:spMk id="3" creationId="{A995A506-9D07-2D51-E4BE-CBC93984E782}"/>
          </ac:spMkLst>
        </pc:spChg>
        <pc:graphicFrameChg chg="mod modGraphic">
          <ac:chgData name="泰博 鶴" userId="264c972fee3589ea" providerId="LiveId" clId="{810AF285-3322-4132-818C-8EA4D86B4539}" dt="2024-01-11T23:18:12.950" v="4449"/>
          <ac:graphicFrameMkLst>
            <pc:docMk/>
            <pc:sldMk cId="4065584178" sldId="659"/>
            <ac:graphicFrameMk id="9" creationId="{3CB39527-616C-780F-AC12-3936A1E507B6}"/>
          </ac:graphicFrameMkLst>
        </pc:graphicFrameChg>
      </pc:sldChg>
      <pc:sldChg chg="modSp add mod">
        <pc:chgData name="泰博 鶴" userId="264c972fee3589ea" providerId="LiveId" clId="{810AF285-3322-4132-818C-8EA4D86B4539}" dt="2024-01-12T00:19:17.051" v="5881" actId="20577"/>
        <pc:sldMkLst>
          <pc:docMk/>
          <pc:sldMk cId="2209825613" sldId="660"/>
        </pc:sldMkLst>
        <pc:spChg chg="mod">
          <ac:chgData name="泰博 鶴" userId="264c972fee3589ea" providerId="LiveId" clId="{810AF285-3322-4132-818C-8EA4D86B4539}" dt="2024-01-11T23:47:01.645" v="5243" actId="20577"/>
          <ac:spMkLst>
            <pc:docMk/>
            <pc:sldMk cId="2209825613" sldId="660"/>
            <ac:spMk id="2" creationId="{AC640845-1921-2E4D-87A5-5CEBEC611B87}"/>
          </ac:spMkLst>
        </pc:spChg>
        <pc:graphicFrameChg chg="mod modGraphic">
          <ac:chgData name="泰博 鶴" userId="264c972fee3589ea" providerId="LiveId" clId="{810AF285-3322-4132-818C-8EA4D86B4539}" dt="2024-01-12T00:19:17.051" v="5881" actId="20577"/>
          <ac:graphicFrameMkLst>
            <pc:docMk/>
            <pc:sldMk cId="2209825613" sldId="660"/>
            <ac:graphicFrameMk id="9" creationId="{3CB39527-616C-780F-AC12-3936A1E507B6}"/>
          </ac:graphicFrameMkLst>
        </pc:graphicFrameChg>
      </pc:sldChg>
      <pc:sldChg chg="addSp delSp modSp add mod">
        <pc:chgData name="泰博 鶴" userId="264c972fee3589ea" providerId="LiveId" clId="{810AF285-3322-4132-818C-8EA4D86B4539}" dt="2024-01-12T00:04:03.091" v="5697" actId="20577"/>
        <pc:sldMkLst>
          <pc:docMk/>
          <pc:sldMk cId="2979259247" sldId="661"/>
        </pc:sldMkLst>
        <pc:spChg chg="mod">
          <ac:chgData name="泰博 鶴" userId="264c972fee3589ea" providerId="LiveId" clId="{810AF285-3322-4132-818C-8EA4D86B4539}" dt="2024-01-12T00:04:03.091" v="5697" actId="20577"/>
          <ac:spMkLst>
            <pc:docMk/>
            <pc:sldMk cId="2979259247" sldId="661"/>
            <ac:spMk id="2" creationId="{AC640845-1921-2E4D-87A5-5CEBEC611B87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3" creationId="{8F4BC869-397C-BD04-B2B0-DF491A1682E3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5" creationId="{83BE94F1-5169-F9C6-8CF4-6856583E27AC}"/>
          </ac:spMkLst>
        </pc:spChg>
        <pc:spChg chg="add mod">
          <ac:chgData name="泰博 鶴" userId="264c972fee3589ea" providerId="LiveId" clId="{810AF285-3322-4132-818C-8EA4D86B4539}" dt="2024-01-12T00:02:08.174" v="5653" actId="207"/>
          <ac:spMkLst>
            <pc:docMk/>
            <pc:sldMk cId="2979259247" sldId="661"/>
            <ac:spMk id="6" creationId="{F5ACCE9B-2AA9-517C-6B04-D454C896A5B1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7" creationId="{D8C57010-A122-3F92-53DC-4DBB51F67438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8" creationId="{A72A15BA-DCC1-E804-1704-B31DCCCC8B19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10" creationId="{DC2EDD3B-FBDE-8F45-88B7-14A908C8627B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11" creationId="{5695B751-6E9D-4FFA-0F3E-2D68310C8E51}"/>
          </ac:spMkLst>
        </pc:spChg>
        <pc:spChg chg="add mod">
          <ac:chgData name="泰博 鶴" userId="264c972fee3589ea" providerId="LiveId" clId="{810AF285-3322-4132-818C-8EA4D86B4539}" dt="2024-01-11T23:58:42.167" v="5607" actId="1076"/>
          <ac:spMkLst>
            <pc:docMk/>
            <pc:sldMk cId="2979259247" sldId="661"/>
            <ac:spMk id="12" creationId="{F89A1295-D3B2-823B-402B-348A3542A826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3" creationId="{29D64D9A-F783-E880-7C8D-5364E287935B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4" creationId="{B9333130-E2D6-3320-7B20-C36196C17B29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5" creationId="{196A9A78-127D-7F7A-F1F4-21EC4C55B32F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6" creationId="{B17CDAC5-3A8A-9EC5-F17A-B933D5091CDD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7" creationId="{6EA55352-BA0F-AFE8-E313-B7F59710DB02}"/>
          </ac:spMkLst>
        </pc:spChg>
        <pc:spChg chg="add mod">
          <ac:chgData name="泰博 鶴" userId="264c972fee3589ea" providerId="LiveId" clId="{810AF285-3322-4132-818C-8EA4D86B4539}" dt="2024-01-11T23:59:35.716" v="5610" actId="207"/>
          <ac:spMkLst>
            <pc:docMk/>
            <pc:sldMk cId="2979259247" sldId="661"/>
            <ac:spMk id="18" creationId="{4F5AE244-1263-90BD-1C2A-05A7DB560B98}"/>
          </ac:spMkLst>
        </pc:spChg>
        <pc:spChg chg="add mod">
          <ac:chgData name="泰博 鶴" userId="264c972fee3589ea" providerId="LiveId" clId="{810AF285-3322-4132-818C-8EA4D86B4539}" dt="2024-01-11T23:58:42.167" v="5607" actId="1076"/>
          <ac:spMkLst>
            <pc:docMk/>
            <pc:sldMk cId="2979259247" sldId="661"/>
            <ac:spMk id="19" creationId="{FCF7ED5C-6EC4-3FA1-2E84-07E50E954743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0" creationId="{0DA16BC6-DFB5-A848-D0E1-258A780E5113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1" creationId="{28416EB5-30FE-EC8A-37C7-437FDBABA6A8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2" creationId="{32B03E4D-E2B3-19BF-36F8-2B6633C47896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3" creationId="{F277D285-765A-5077-A8C0-7553979BDAEC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4" creationId="{98FCF691-E6D2-3EDF-D5D7-0684F25C27F7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5" creationId="{F8BBB8FE-8626-B4B4-0C89-172568C2B77E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6" creationId="{D6BFDF9D-96EC-8969-3B8D-2F0D7DD3426F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7" creationId="{51ED8F71-908F-04E4-4776-7D762F070629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8" creationId="{AE04645F-EACE-1376-EE37-5DEE97F2F887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29" creationId="{D35FC40E-F2B0-606B-6914-A4458B248DF4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0" creationId="{C8DD8DD9-CBD6-FC50-F1A1-BAD17ACAFE0A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1" creationId="{CE49CA7A-85F6-F5A8-B795-9F72A859924F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2" creationId="{351CE637-63BD-BEFF-8235-9C395002DCD7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3" creationId="{5C81C4FE-D3CF-796A-4A3E-68665A331328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4" creationId="{AEF37EED-BCD9-8246-274C-8515037128BE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5" creationId="{2DE55FDD-596F-6F21-D661-2DB5A29D4D33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6" creationId="{56230B3E-EEFE-5C51-ED6A-5142770205DA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7" creationId="{6581AC1F-FDC7-A5B6-1C84-A3E6170FD81E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8" creationId="{41A7CD8D-D3F7-93F0-D127-3409DD8815E5}"/>
          </ac:spMkLst>
        </pc:spChg>
        <pc:spChg chg="add mod">
          <ac:chgData name="泰博 鶴" userId="264c972fee3589ea" providerId="LiveId" clId="{810AF285-3322-4132-818C-8EA4D86B4539}" dt="2024-01-11T23:59:12.512" v="5608" actId="207"/>
          <ac:spMkLst>
            <pc:docMk/>
            <pc:sldMk cId="2979259247" sldId="661"/>
            <ac:spMk id="39" creationId="{51236873-6E20-2030-4E52-64767658F35F}"/>
          </ac:spMkLst>
        </pc:spChg>
        <pc:graphicFrameChg chg="add mod modGraphic">
          <ac:chgData name="泰博 鶴" userId="264c972fee3589ea" providerId="LiveId" clId="{810AF285-3322-4132-818C-8EA4D86B4539}" dt="2024-01-12T00:02:04.101" v="5652" actId="207"/>
          <ac:graphicFrameMkLst>
            <pc:docMk/>
            <pc:sldMk cId="2979259247" sldId="661"/>
            <ac:graphicFrameMk id="4" creationId="{F74B16F2-A347-35B6-27E5-1117EDCC16C6}"/>
          </ac:graphicFrameMkLst>
        </pc:graphicFrameChg>
        <pc:graphicFrameChg chg="del">
          <ac:chgData name="泰博 鶴" userId="264c972fee3589ea" providerId="LiveId" clId="{810AF285-3322-4132-818C-8EA4D86B4539}" dt="2024-01-11T23:58:33.644" v="5605" actId="478"/>
          <ac:graphicFrameMkLst>
            <pc:docMk/>
            <pc:sldMk cId="2979259247" sldId="661"/>
            <ac:graphicFrameMk id="9" creationId="{3CB39527-616C-780F-AC12-3936A1E507B6}"/>
          </ac:graphicFrameMkLst>
        </pc:graphicFrameChg>
        <pc:graphicFrameChg chg="add del mod">
          <ac:chgData name="泰博 鶴" userId="264c972fee3589ea" providerId="LiveId" clId="{810AF285-3322-4132-818C-8EA4D86B4539}" dt="2024-01-12T00:01:57.076" v="5651" actId="478"/>
          <ac:graphicFrameMkLst>
            <pc:docMk/>
            <pc:sldMk cId="2979259247" sldId="661"/>
            <ac:graphicFrameMk id="40" creationId="{3AD07059-57E0-582E-6CA8-82CEB2393038}"/>
          </ac:graphicFrameMkLst>
        </pc:graphicFrameChg>
      </pc:sldChg>
      <pc:sldChg chg="addSp delSp modSp add mod ord">
        <pc:chgData name="泰博 鶴" userId="264c972fee3589ea" providerId="LiveId" clId="{810AF285-3322-4132-818C-8EA4D86B4539}" dt="2024-01-12T00:57:21.367" v="6035" actId="1076"/>
        <pc:sldMkLst>
          <pc:docMk/>
          <pc:sldMk cId="1950409879" sldId="662"/>
        </pc:sldMkLst>
        <pc:spChg chg="mod">
          <ac:chgData name="泰博 鶴" userId="264c972fee3589ea" providerId="LiveId" clId="{810AF285-3322-4132-818C-8EA4D86B4539}" dt="2024-01-12T00:03:51.533" v="5677" actId="20577"/>
          <ac:spMkLst>
            <pc:docMk/>
            <pc:sldMk cId="1950409879" sldId="662"/>
            <ac:spMk id="2" creationId="{AC640845-1921-2E4D-87A5-5CEBEC611B87}"/>
          </ac:spMkLst>
        </pc:spChg>
        <pc:spChg chg="mod">
          <ac:chgData name="泰博 鶴" userId="264c972fee3589ea" providerId="LiveId" clId="{810AF285-3322-4132-818C-8EA4D86B4539}" dt="2024-01-12T00:56:43.590" v="6011" actId="1076"/>
          <ac:spMkLst>
            <pc:docMk/>
            <pc:sldMk cId="1950409879" sldId="662"/>
            <ac:spMk id="3" creationId="{8F4BC869-397C-BD04-B2B0-DF491A1682E3}"/>
          </ac:spMkLst>
        </pc:spChg>
        <pc:spChg chg="mod">
          <ac:chgData name="泰博 鶴" userId="264c972fee3589ea" providerId="LiveId" clId="{810AF285-3322-4132-818C-8EA4D86B4539}" dt="2024-01-12T00:56:51.709" v="6012" actId="1076"/>
          <ac:spMkLst>
            <pc:docMk/>
            <pc:sldMk cId="1950409879" sldId="662"/>
            <ac:spMk id="5" creationId="{83BE94F1-5169-F9C6-8CF4-6856583E27AC}"/>
          </ac:spMkLst>
        </pc:spChg>
        <pc:spChg chg="mod">
          <ac:chgData name="泰博 鶴" userId="264c972fee3589ea" providerId="LiveId" clId="{810AF285-3322-4132-818C-8EA4D86B4539}" dt="2024-01-12T00:08:02.261" v="5861" actId="20577"/>
          <ac:spMkLst>
            <pc:docMk/>
            <pc:sldMk cId="1950409879" sldId="662"/>
            <ac:spMk id="6" creationId="{F5ACCE9B-2AA9-517C-6B04-D454C896A5B1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7" creationId="{D8C57010-A122-3F92-53DC-4DBB51F67438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8" creationId="{A72A15BA-DCC1-E804-1704-B31DCCCC8B19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10" creationId="{DC2EDD3B-FBDE-8F45-88B7-14A908C8627B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11" creationId="{5695B751-6E9D-4FFA-0F3E-2D68310C8E51}"/>
          </ac:spMkLst>
        </pc:spChg>
        <pc:spChg chg="mod">
          <ac:chgData name="泰博 鶴" userId="264c972fee3589ea" providerId="LiveId" clId="{810AF285-3322-4132-818C-8EA4D86B4539}" dt="2024-01-12T00:06:38.327" v="5800" actId="20577"/>
          <ac:spMkLst>
            <pc:docMk/>
            <pc:sldMk cId="1950409879" sldId="662"/>
            <ac:spMk id="12" creationId="{F89A1295-D3B2-823B-402B-348A3542A826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3" creationId="{29D64D9A-F783-E880-7C8D-5364E287935B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4" creationId="{B9333130-E2D6-3320-7B20-C36196C17B29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5" creationId="{196A9A78-127D-7F7A-F1F4-21EC4C55B32F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6" creationId="{B17CDAC5-3A8A-9EC5-F17A-B933D5091CDD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7" creationId="{6EA55352-BA0F-AFE8-E313-B7F59710DB02}"/>
          </ac:spMkLst>
        </pc:spChg>
        <pc:spChg chg="mod">
          <ac:chgData name="泰博 鶴" userId="264c972fee3589ea" providerId="LiveId" clId="{810AF285-3322-4132-818C-8EA4D86B4539}" dt="2024-01-12T00:04:22.256" v="5700" actId="164"/>
          <ac:spMkLst>
            <pc:docMk/>
            <pc:sldMk cId="1950409879" sldId="662"/>
            <ac:spMk id="18" creationId="{4F5AE244-1263-90BD-1C2A-05A7DB560B98}"/>
          </ac:spMkLst>
        </pc:spChg>
        <pc:spChg chg="del">
          <ac:chgData name="泰博 鶴" userId="264c972fee3589ea" providerId="LiveId" clId="{810AF285-3322-4132-818C-8EA4D86B4539}" dt="2024-01-12T00:05:10.303" v="5702" actId="478"/>
          <ac:spMkLst>
            <pc:docMk/>
            <pc:sldMk cId="1950409879" sldId="662"/>
            <ac:spMk id="19" creationId="{FCF7ED5C-6EC4-3FA1-2E84-07E50E954743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0" creationId="{0DA16BC6-DFB5-A848-D0E1-258A780E5113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1" creationId="{28416EB5-30FE-EC8A-37C7-437FDBABA6A8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2" creationId="{32B03E4D-E2B3-19BF-36F8-2B6633C47896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3" creationId="{F277D285-765A-5077-A8C0-7553979BDAEC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4" creationId="{98FCF691-E6D2-3EDF-D5D7-0684F25C27F7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5" creationId="{F8BBB8FE-8626-B4B4-0C89-172568C2B77E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6" creationId="{D6BFDF9D-96EC-8969-3B8D-2F0D7DD3426F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7" creationId="{51ED8F71-908F-04E4-4776-7D762F070629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8" creationId="{AE04645F-EACE-1376-EE37-5DEE97F2F887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29" creationId="{D35FC40E-F2B0-606B-6914-A4458B248DF4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0" creationId="{C8DD8DD9-CBD6-FC50-F1A1-BAD17ACAFE0A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1" creationId="{CE49CA7A-85F6-F5A8-B795-9F72A859924F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2" creationId="{351CE637-63BD-BEFF-8235-9C395002DCD7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3" creationId="{5C81C4FE-D3CF-796A-4A3E-68665A331328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4" creationId="{AEF37EED-BCD9-8246-274C-8515037128BE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5" creationId="{2DE55FDD-596F-6F21-D661-2DB5A29D4D33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6" creationId="{56230B3E-EEFE-5C51-ED6A-5142770205DA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7" creationId="{6581AC1F-FDC7-A5B6-1C84-A3E6170FD81E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8" creationId="{41A7CD8D-D3F7-93F0-D127-3409DD8815E5}"/>
          </ac:spMkLst>
        </pc:spChg>
        <pc:spChg chg="mod">
          <ac:chgData name="泰博 鶴" userId="264c972fee3589ea" providerId="LiveId" clId="{810AF285-3322-4132-818C-8EA4D86B4539}" dt="2024-01-12T00:04:48.049" v="5701" actId="164"/>
          <ac:spMkLst>
            <pc:docMk/>
            <pc:sldMk cId="1950409879" sldId="662"/>
            <ac:spMk id="39" creationId="{51236873-6E20-2030-4E52-64767658F35F}"/>
          </ac:spMkLst>
        </pc:spChg>
        <pc:spChg chg="add mod">
          <ac:chgData name="泰博 鶴" userId="264c972fee3589ea" providerId="LiveId" clId="{810AF285-3322-4132-818C-8EA4D86B4539}" dt="2024-01-12T00:57:21.367" v="6035" actId="1076"/>
          <ac:spMkLst>
            <pc:docMk/>
            <pc:sldMk cId="1950409879" sldId="662"/>
            <ac:spMk id="41" creationId="{02BF0588-D955-2048-BAFA-E29F2AF5E743}"/>
          </ac:spMkLst>
        </pc:spChg>
        <pc:grpChg chg="add mod">
          <ac:chgData name="泰博 鶴" userId="264c972fee3589ea" providerId="LiveId" clId="{810AF285-3322-4132-818C-8EA4D86B4539}" dt="2024-01-12T00:05:34.810" v="5704" actId="1076"/>
          <ac:grpSpMkLst>
            <pc:docMk/>
            <pc:sldMk cId="1950409879" sldId="662"/>
            <ac:grpSpMk id="9" creationId="{8EF4FF8F-6096-95CB-1B9A-C1D4FCB493E8}"/>
          </ac:grpSpMkLst>
        </pc:grpChg>
        <pc:grpChg chg="add mod">
          <ac:chgData name="泰博 鶴" userId="264c972fee3589ea" providerId="LiveId" clId="{810AF285-3322-4132-818C-8EA4D86B4539}" dt="2024-01-12T00:57:16.624" v="6034" actId="1076"/>
          <ac:grpSpMkLst>
            <pc:docMk/>
            <pc:sldMk cId="1950409879" sldId="662"/>
            <ac:grpSpMk id="40" creationId="{32CFEBB0-67E9-585B-F5D2-E7B3F932A81A}"/>
          </ac:grpSpMkLst>
        </pc:grpChg>
      </pc:sldChg>
      <pc:sldChg chg="modSp add mod">
        <pc:chgData name="泰博 鶴" userId="264c972fee3589ea" providerId="LiveId" clId="{810AF285-3322-4132-818C-8EA4D86B4539}" dt="2024-01-12T00:47:59.993" v="5943" actId="20577"/>
        <pc:sldMkLst>
          <pc:docMk/>
          <pc:sldMk cId="727872553" sldId="663"/>
        </pc:sldMkLst>
        <pc:spChg chg="mod">
          <ac:chgData name="泰博 鶴" userId="264c972fee3589ea" providerId="LiveId" clId="{810AF285-3322-4132-818C-8EA4D86B4539}" dt="2024-01-12T00:46:05.378" v="5896" actId="20577"/>
          <ac:spMkLst>
            <pc:docMk/>
            <pc:sldMk cId="727872553" sldId="663"/>
            <ac:spMk id="2" creationId="{BE31C833-BB71-9BDC-3927-1BE0E6E82EBD}"/>
          </ac:spMkLst>
        </pc:spChg>
        <pc:spChg chg="mod">
          <ac:chgData name="泰博 鶴" userId="264c972fee3589ea" providerId="LiveId" clId="{810AF285-3322-4132-818C-8EA4D86B4539}" dt="2024-01-12T00:47:59.993" v="5943" actId="20577"/>
          <ac:spMkLst>
            <pc:docMk/>
            <pc:sldMk cId="727872553" sldId="663"/>
            <ac:spMk id="4" creationId="{08EE240A-CFA6-004A-F087-7756DAF6A0B5}"/>
          </ac:spMkLst>
        </pc:spChg>
      </pc:sldChg>
      <pc:sldChg chg="modSp add mod">
        <pc:chgData name="泰博 鶴" userId="264c972fee3589ea" providerId="LiveId" clId="{810AF285-3322-4132-818C-8EA4D86B4539}" dt="2024-01-12T00:48:34.698" v="5965" actId="20577"/>
        <pc:sldMkLst>
          <pc:docMk/>
          <pc:sldMk cId="1895287577" sldId="664"/>
        </pc:sldMkLst>
        <pc:spChg chg="mod">
          <ac:chgData name="泰博 鶴" userId="264c972fee3589ea" providerId="LiveId" clId="{810AF285-3322-4132-818C-8EA4D86B4539}" dt="2024-01-12T00:48:34.698" v="5965" actId="20577"/>
          <ac:spMkLst>
            <pc:docMk/>
            <pc:sldMk cId="1895287577" sldId="664"/>
            <ac:spMk id="2" creationId="{BE31C833-BB71-9BDC-3927-1BE0E6E82EBD}"/>
          </ac:spMkLst>
        </pc:spChg>
      </pc:sldChg>
    </pc:docChg>
  </pc:docChgLst>
  <pc:docChgLst>
    <pc:chgData name="泰博 鶴" userId="264c972fee3589ea" providerId="LiveId" clId="{09D85011-DB83-461B-8FB9-A3AA63B0F7D7}"/>
    <pc:docChg chg="undo redo custSel addSld delSld modSld">
      <pc:chgData name="泰博 鶴" userId="264c972fee3589ea" providerId="LiveId" clId="{09D85011-DB83-461B-8FB9-A3AA63B0F7D7}" dt="2023-11-17T09:31:50.891" v="968" actId="6549"/>
      <pc:docMkLst>
        <pc:docMk/>
      </pc:docMkLst>
      <pc:sldChg chg="modSp mod">
        <pc:chgData name="泰博 鶴" userId="264c972fee3589ea" providerId="LiveId" clId="{09D85011-DB83-461B-8FB9-A3AA63B0F7D7}" dt="2023-11-17T06:53:33.237" v="9" actId="20577"/>
        <pc:sldMkLst>
          <pc:docMk/>
          <pc:sldMk cId="1535941372" sldId="256"/>
        </pc:sldMkLst>
        <pc:spChg chg="mod">
          <ac:chgData name="泰博 鶴" userId="264c972fee3589ea" providerId="LiveId" clId="{09D85011-DB83-461B-8FB9-A3AA63B0F7D7}" dt="2023-11-17T06:53:33.237" v="9" actId="20577"/>
          <ac:spMkLst>
            <pc:docMk/>
            <pc:sldMk cId="1535941372" sldId="256"/>
            <ac:spMk id="2" creationId="{0A413E03-4D3E-569A-5715-2A5027D96E86}"/>
          </ac:spMkLst>
        </pc:spChg>
        <pc:spChg chg="mod">
          <ac:chgData name="泰博 鶴" userId="264c972fee3589ea" providerId="LiveId" clId="{09D85011-DB83-461B-8FB9-A3AA63B0F7D7}" dt="2023-11-17T06:53:25.572" v="8" actId="6549"/>
          <ac:spMkLst>
            <pc:docMk/>
            <pc:sldMk cId="1535941372" sldId="256"/>
            <ac:spMk id="4" creationId="{BDA3ECA3-8BEB-F887-E515-F7F91934DBBC}"/>
          </ac:spMkLst>
        </pc:spChg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599995104" sldId="280"/>
        </pc:sldMkLst>
      </pc:sldChg>
      <pc:sldChg chg="modSp mod">
        <pc:chgData name="泰博 鶴" userId="264c972fee3589ea" providerId="LiveId" clId="{09D85011-DB83-461B-8FB9-A3AA63B0F7D7}" dt="2023-11-17T07:05:39.157" v="189" actId="20577"/>
        <pc:sldMkLst>
          <pc:docMk/>
          <pc:sldMk cId="940965810" sldId="289"/>
        </pc:sldMkLst>
        <pc:spChg chg="mod">
          <ac:chgData name="泰博 鶴" userId="264c972fee3589ea" providerId="LiveId" clId="{09D85011-DB83-461B-8FB9-A3AA63B0F7D7}" dt="2023-11-17T07:00:29.685" v="80"/>
          <ac:spMkLst>
            <pc:docMk/>
            <pc:sldMk cId="940965810" sldId="289"/>
            <ac:spMk id="2" creationId="{BE31C833-BB71-9BDC-3927-1BE0E6E82EBD}"/>
          </ac:spMkLst>
        </pc:spChg>
        <pc:spChg chg="mod">
          <ac:chgData name="泰博 鶴" userId="264c972fee3589ea" providerId="LiveId" clId="{09D85011-DB83-461B-8FB9-A3AA63B0F7D7}" dt="2023-11-17T07:05:39.157" v="189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del">
        <pc:chgData name="泰博 鶴" userId="264c972fee3589ea" providerId="LiveId" clId="{09D85011-DB83-461B-8FB9-A3AA63B0F7D7}" dt="2023-11-17T09:30:01.918" v="955" actId="47"/>
        <pc:sldMkLst>
          <pc:docMk/>
          <pc:sldMk cId="3065328527" sldId="296"/>
        </pc:sldMkLst>
      </pc:sldChg>
      <pc:sldChg chg="del">
        <pc:chgData name="泰博 鶴" userId="264c972fee3589ea" providerId="LiveId" clId="{09D85011-DB83-461B-8FB9-A3AA63B0F7D7}" dt="2023-11-17T06:54:01.160" v="12" actId="47"/>
        <pc:sldMkLst>
          <pc:docMk/>
          <pc:sldMk cId="2153004185" sldId="304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933552736" sldId="305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460653295" sldId="306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3105220323" sldId="307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971040910" sldId="308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731933212" sldId="309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550829957" sldId="310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693714122" sldId="311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3345184704" sldId="312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926461223" sldId="313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788513238" sldId="314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2383639349" sldId="316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2488974660" sldId="317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1893218709" sldId="318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3474986943" sldId="319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803387709" sldId="320"/>
        </pc:sldMkLst>
      </pc:sldChg>
      <pc:sldChg chg="del">
        <pc:chgData name="泰博 鶴" userId="264c972fee3589ea" providerId="LiveId" clId="{09D85011-DB83-461B-8FB9-A3AA63B0F7D7}" dt="2023-11-17T09:11:59.546" v="422" actId="47"/>
        <pc:sldMkLst>
          <pc:docMk/>
          <pc:sldMk cId="3338289285" sldId="321"/>
        </pc:sldMkLst>
      </pc:sldChg>
      <pc:sldChg chg="modSp add mod">
        <pc:chgData name="泰博 鶴" userId="264c972fee3589ea" providerId="LiveId" clId="{09D85011-DB83-461B-8FB9-A3AA63B0F7D7}" dt="2023-11-17T06:53:55.241" v="11" actId="6549"/>
        <pc:sldMkLst>
          <pc:docMk/>
          <pc:sldMk cId="1000697521" sldId="322"/>
        </pc:sldMkLst>
        <pc:spChg chg="mod">
          <ac:chgData name="泰博 鶴" userId="264c972fee3589ea" providerId="LiveId" clId="{09D85011-DB83-461B-8FB9-A3AA63B0F7D7}" dt="2023-11-17T06:53:55.241" v="11" actId="6549"/>
          <ac:spMkLst>
            <pc:docMk/>
            <pc:sldMk cId="1000697521" sldId="322"/>
            <ac:spMk id="4" creationId="{BDA3ECA3-8BEB-F887-E515-F7F91934DBBC}"/>
          </ac:spMkLst>
        </pc:spChg>
      </pc:sldChg>
      <pc:sldChg chg="delSp modSp add mod">
        <pc:chgData name="泰博 鶴" userId="264c972fee3589ea" providerId="LiveId" clId="{09D85011-DB83-461B-8FB9-A3AA63B0F7D7}" dt="2023-11-17T06:55:39.418" v="59" actId="403"/>
        <pc:sldMkLst>
          <pc:docMk/>
          <pc:sldMk cId="244741225" sldId="323"/>
        </pc:sldMkLst>
        <pc:spChg chg="mod">
          <ac:chgData name="泰博 鶴" userId="264c972fee3589ea" providerId="LiveId" clId="{09D85011-DB83-461B-8FB9-A3AA63B0F7D7}" dt="2023-11-17T06:55:39.418" v="59" actId="403"/>
          <ac:spMkLst>
            <pc:docMk/>
            <pc:sldMk cId="244741225" sldId="323"/>
            <ac:spMk id="2" creationId="{BE31C833-BB71-9BDC-3927-1BE0E6E82EBD}"/>
          </ac:spMkLst>
        </pc:spChg>
        <pc:spChg chg="del mod">
          <ac:chgData name="泰博 鶴" userId="264c972fee3589ea" providerId="LiveId" clId="{09D85011-DB83-461B-8FB9-A3AA63B0F7D7}" dt="2023-11-17T06:55:00.276" v="16" actId="478"/>
          <ac:spMkLst>
            <pc:docMk/>
            <pc:sldMk cId="244741225" sldId="323"/>
            <ac:spMk id="7" creationId="{80119E4D-6BB3-2EEF-F5D4-00E0F8963B39}"/>
          </ac:spMkLst>
        </pc:spChg>
        <pc:picChg chg="mod">
          <ac:chgData name="泰博 鶴" userId="264c972fee3589ea" providerId="LiveId" clId="{09D85011-DB83-461B-8FB9-A3AA63B0F7D7}" dt="2023-11-17T06:55:19.003" v="55" actId="1076"/>
          <ac:picMkLst>
            <pc:docMk/>
            <pc:sldMk cId="244741225" sldId="323"/>
            <ac:picMk id="13" creationId="{9640AEA9-4E58-62D1-DCF2-200960AFB426}"/>
          </ac:picMkLst>
        </pc:picChg>
      </pc:sldChg>
      <pc:sldChg chg="add del">
        <pc:chgData name="泰博 鶴" userId="264c972fee3589ea" providerId="LiveId" clId="{09D85011-DB83-461B-8FB9-A3AA63B0F7D7}" dt="2023-11-17T06:59:57.279" v="68" actId="47"/>
        <pc:sldMkLst>
          <pc:docMk/>
          <pc:sldMk cId="909701431" sldId="324"/>
        </pc:sldMkLst>
      </pc:sldChg>
      <pc:sldChg chg="addSp delSp modSp add mod">
        <pc:chgData name="泰博 鶴" userId="264c972fee3589ea" providerId="LiveId" clId="{09D85011-DB83-461B-8FB9-A3AA63B0F7D7}" dt="2023-11-17T09:28:24.522" v="954" actId="20577"/>
        <pc:sldMkLst>
          <pc:docMk/>
          <pc:sldMk cId="3408948169" sldId="324"/>
        </pc:sldMkLst>
        <pc:spChg chg="del mod">
          <ac:chgData name="泰博 鶴" userId="264c972fee3589ea" providerId="LiveId" clId="{09D85011-DB83-461B-8FB9-A3AA63B0F7D7}" dt="2023-11-17T07:42:55.343" v="268" actId="478"/>
          <ac:spMkLst>
            <pc:docMk/>
            <pc:sldMk cId="3408948169" sldId="324"/>
            <ac:spMk id="4" creationId="{08EE240A-CFA6-004A-F087-7756DAF6A0B5}"/>
          </ac:spMkLst>
        </pc:spChg>
        <pc:spChg chg="add mod">
          <ac:chgData name="泰博 鶴" userId="264c972fee3589ea" providerId="LiveId" clId="{09D85011-DB83-461B-8FB9-A3AA63B0F7D7}" dt="2023-11-17T07:46:22.310" v="332" actId="1076"/>
          <ac:spMkLst>
            <pc:docMk/>
            <pc:sldMk cId="3408948169" sldId="324"/>
            <ac:spMk id="5" creationId="{F6256090-F6E2-6BC1-DA14-DC736512A6FE}"/>
          </ac:spMkLst>
        </pc:spChg>
        <pc:graphicFrameChg chg="add del mod modGraphic">
          <ac:chgData name="泰博 鶴" userId="264c972fee3589ea" providerId="LiveId" clId="{09D85011-DB83-461B-8FB9-A3AA63B0F7D7}" dt="2023-11-17T09:28:24.522" v="954" actId="20577"/>
          <ac:graphicFrameMkLst>
            <pc:docMk/>
            <pc:sldMk cId="3408948169" sldId="324"/>
            <ac:graphicFrameMk id="3" creationId="{1204AC6A-7645-0174-A99F-FD6076B962CF}"/>
          </ac:graphicFrameMkLst>
        </pc:graphicFrameChg>
      </pc:sldChg>
      <pc:sldChg chg="modSp add mod">
        <pc:chgData name="泰博 鶴" userId="264c972fee3589ea" providerId="LiveId" clId="{09D85011-DB83-461B-8FB9-A3AA63B0F7D7}" dt="2023-11-17T09:09:02.153" v="410" actId="1076"/>
        <pc:sldMkLst>
          <pc:docMk/>
          <pc:sldMk cId="2134000837" sldId="325"/>
        </pc:sldMkLst>
        <pc:spChg chg="mod">
          <ac:chgData name="泰博 鶴" userId="264c972fee3589ea" providerId="LiveId" clId="{09D85011-DB83-461B-8FB9-A3AA63B0F7D7}" dt="2023-11-17T09:04:40.137" v="364" actId="1076"/>
          <ac:spMkLst>
            <pc:docMk/>
            <pc:sldMk cId="2134000837" sldId="325"/>
            <ac:spMk id="2" creationId="{BE31C833-BB71-9BDC-3927-1BE0E6E82EBD}"/>
          </ac:spMkLst>
        </pc:spChg>
        <pc:spChg chg="mod">
          <ac:chgData name="泰博 鶴" userId="264c972fee3589ea" providerId="LiveId" clId="{09D85011-DB83-461B-8FB9-A3AA63B0F7D7}" dt="2023-11-17T09:09:02.153" v="410" actId="1076"/>
          <ac:spMkLst>
            <pc:docMk/>
            <pc:sldMk cId="2134000837" sldId="325"/>
            <ac:spMk id="4" creationId="{08EE240A-CFA6-004A-F087-7756DAF6A0B5}"/>
          </ac:spMkLst>
        </pc:spChg>
      </pc:sldChg>
      <pc:sldChg chg="modSp add mod">
        <pc:chgData name="泰博 鶴" userId="264c972fee3589ea" providerId="LiveId" clId="{09D85011-DB83-461B-8FB9-A3AA63B0F7D7}" dt="2023-11-17T09:23:17.111" v="729" actId="6549"/>
        <pc:sldMkLst>
          <pc:docMk/>
          <pc:sldMk cId="2832677304" sldId="326"/>
        </pc:sldMkLst>
        <pc:spChg chg="mod">
          <ac:chgData name="泰博 鶴" userId="264c972fee3589ea" providerId="LiveId" clId="{09D85011-DB83-461B-8FB9-A3AA63B0F7D7}" dt="2023-11-17T09:23:17.111" v="729" actId="6549"/>
          <ac:spMkLst>
            <pc:docMk/>
            <pc:sldMk cId="2832677304" sldId="326"/>
            <ac:spMk id="4" creationId="{08EE240A-CFA6-004A-F087-7756DAF6A0B5}"/>
          </ac:spMkLst>
        </pc:spChg>
      </pc:sldChg>
      <pc:sldChg chg="addSp modSp add mod">
        <pc:chgData name="泰博 鶴" userId="264c972fee3589ea" providerId="LiveId" clId="{09D85011-DB83-461B-8FB9-A3AA63B0F7D7}" dt="2023-11-17T09:31:50.891" v="968" actId="6549"/>
        <pc:sldMkLst>
          <pc:docMk/>
          <pc:sldMk cId="2267988883" sldId="327"/>
        </pc:sldMkLst>
        <pc:spChg chg="mod">
          <ac:chgData name="泰博 鶴" userId="264c972fee3589ea" providerId="LiveId" clId="{09D85011-DB83-461B-8FB9-A3AA63B0F7D7}" dt="2023-11-17T09:14:17.329" v="438" actId="1076"/>
          <ac:spMkLst>
            <pc:docMk/>
            <pc:sldMk cId="2267988883" sldId="327"/>
            <ac:spMk id="2" creationId="{BE31C833-BB71-9BDC-3927-1BE0E6E82EBD}"/>
          </ac:spMkLst>
        </pc:spChg>
        <pc:spChg chg="add mod">
          <ac:chgData name="泰博 鶴" userId="264c972fee3589ea" providerId="LiveId" clId="{09D85011-DB83-461B-8FB9-A3AA63B0F7D7}" dt="2023-11-17T09:16:50.557" v="501" actId="20577"/>
          <ac:spMkLst>
            <pc:docMk/>
            <pc:sldMk cId="2267988883" sldId="327"/>
            <ac:spMk id="4" creationId="{B5ABF814-FCAB-9AA7-7149-5B757296490C}"/>
          </ac:spMkLst>
        </pc:spChg>
        <pc:spChg chg="mod">
          <ac:chgData name="泰博 鶴" userId="264c972fee3589ea" providerId="LiveId" clId="{09D85011-DB83-461B-8FB9-A3AA63B0F7D7}" dt="2023-11-17T09:14:28.560" v="439" actId="1076"/>
          <ac:spMkLst>
            <pc:docMk/>
            <pc:sldMk cId="2267988883" sldId="327"/>
            <ac:spMk id="5" creationId="{F6256090-F6E2-6BC1-DA14-DC736512A6FE}"/>
          </ac:spMkLst>
        </pc:spChg>
        <pc:spChg chg="add mod">
          <ac:chgData name="泰博 鶴" userId="264c972fee3589ea" providerId="LiveId" clId="{09D85011-DB83-461B-8FB9-A3AA63B0F7D7}" dt="2023-11-17T09:18:05.889" v="552" actId="1076"/>
          <ac:spMkLst>
            <pc:docMk/>
            <pc:sldMk cId="2267988883" sldId="327"/>
            <ac:spMk id="6" creationId="{C2C5937C-0BCE-58D0-CB1B-FD214FB0532F}"/>
          </ac:spMkLst>
        </pc:spChg>
        <pc:spChg chg="add mod">
          <ac:chgData name="泰博 鶴" userId="264c972fee3589ea" providerId="LiveId" clId="{09D85011-DB83-461B-8FB9-A3AA63B0F7D7}" dt="2023-11-17T09:19:12.667" v="651" actId="20577"/>
          <ac:spMkLst>
            <pc:docMk/>
            <pc:sldMk cId="2267988883" sldId="327"/>
            <ac:spMk id="7" creationId="{4ECC2E33-F279-1B54-EDDB-A7E2D28E2BF8}"/>
          </ac:spMkLst>
        </pc:spChg>
        <pc:spChg chg="add mod">
          <ac:chgData name="泰博 鶴" userId="264c972fee3589ea" providerId="LiveId" clId="{09D85011-DB83-461B-8FB9-A3AA63B0F7D7}" dt="2023-11-17T09:31:50.891" v="968" actId="6549"/>
          <ac:spMkLst>
            <pc:docMk/>
            <pc:sldMk cId="2267988883" sldId="327"/>
            <ac:spMk id="8" creationId="{3DD79EDE-3B08-16AC-F771-970B24FBB78C}"/>
          </ac:spMkLst>
        </pc:spChg>
        <pc:graphicFrameChg chg="mod">
          <ac:chgData name="泰博 鶴" userId="264c972fee3589ea" providerId="LiveId" clId="{09D85011-DB83-461B-8FB9-A3AA63B0F7D7}" dt="2023-11-17T09:27:56.226" v="945" actId="20577"/>
          <ac:graphicFrameMkLst>
            <pc:docMk/>
            <pc:sldMk cId="2267988883" sldId="327"/>
            <ac:graphicFrameMk id="3" creationId="{1204AC6A-7645-0174-A99F-FD6076B962CF}"/>
          </ac:graphicFrameMkLst>
        </pc:graphicFrameChg>
      </pc:sldChg>
    </pc:docChg>
  </pc:docChgLst>
  <pc:docChgLst>
    <pc:chgData name="泰博 鶴" userId="264c972fee3589ea" providerId="LiveId" clId="{7B09595F-75E4-466E-B6CD-C26449C7E70B}"/>
    <pc:docChg chg="undo redo custSel addSld delSld modSld">
      <pc:chgData name="泰博 鶴" userId="264c972fee3589ea" providerId="LiveId" clId="{7B09595F-75E4-466E-B6CD-C26449C7E70B}" dt="2024-06-05T08:55:16.510" v="867" actId="20577"/>
      <pc:docMkLst>
        <pc:docMk/>
      </pc:docMkLst>
      <pc:sldChg chg="modSp mod">
        <pc:chgData name="泰博 鶴" userId="264c972fee3589ea" providerId="LiveId" clId="{7B09595F-75E4-466E-B6CD-C26449C7E70B}" dt="2024-06-05T08:48:54.666" v="740" actId="6549"/>
        <pc:sldMkLst>
          <pc:docMk/>
          <pc:sldMk cId="940965810" sldId="289"/>
        </pc:sldMkLst>
        <pc:spChg chg="mod">
          <ac:chgData name="泰博 鶴" userId="264c972fee3589ea" providerId="LiveId" clId="{7B09595F-75E4-466E-B6CD-C26449C7E70B}" dt="2024-06-05T08:48:54.666" v="740" actId="6549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7B09595F-75E4-466E-B6CD-C26449C7E70B}" dt="2024-06-04T16:34:30.563" v="1"/>
        <pc:sldMkLst>
          <pc:docMk/>
          <pc:sldMk cId="3855151906" sldId="738"/>
        </pc:sldMkLst>
        <pc:spChg chg="mod">
          <ac:chgData name="泰博 鶴" userId="264c972fee3589ea" providerId="LiveId" clId="{7B09595F-75E4-466E-B6CD-C26449C7E70B}" dt="2024-06-04T16:34:30.563" v="1"/>
          <ac:spMkLst>
            <pc:docMk/>
            <pc:sldMk cId="3855151906" sldId="738"/>
            <ac:spMk id="2" creationId="{0A413E03-4D3E-569A-5715-2A5027D96E86}"/>
          </ac:spMkLst>
        </pc:spChg>
      </pc:sldChg>
      <pc:sldChg chg="modSp mod">
        <pc:chgData name="泰博 鶴" userId="264c972fee3589ea" providerId="LiveId" clId="{7B09595F-75E4-466E-B6CD-C26449C7E70B}" dt="2024-06-05T08:43:51.573" v="587" actId="20577"/>
        <pc:sldMkLst>
          <pc:docMk/>
          <pc:sldMk cId="3528509666" sldId="749"/>
        </pc:sldMkLst>
        <pc:spChg chg="mod">
          <ac:chgData name="泰博 鶴" userId="264c972fee3589ea" providerId="LiveId" clId="{7B09595F-75E4-466E-B6CD-C26449C7E70B}" dt="2024-06-04T17:44:16.307" v="23" actId="20577"/>
          <ac:spMkLst>
            <pc:docMk/>
            <pc:sldMk cId="3528509666" sldId="749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8:43:51.573" v="587" actId="20577"/>
          <ac:spMkLst>
            <pc:docMk/>
            <pc:sldMk cId="3528509666" sldId="749"/>
            <ac:spMk id="3" creationId="{5D024B9D-ABC8-D367-5A8A-22006FAC0E22}"/>
          </ac:spMkLst>
        </pc:spChg>
      </pc:sldChg>
      <pc:sldChg chg="modSp mod">
        <pc:chgData name="泰博 鶴" userId="264c972fee3589ea" providerId="LiveId" clId="{7B09595F-75E4-466E-B6CD-C26449C7E70B}" dt="2024-06-05T03:07:32.589" v="401" actId="14100"/>
        <pc:sldMkLst>
          <pc:docMk/>
          <pc:sldMk cId="4259022804" sldId="756"/>
        </pc:sldMkLst>
        <pc:spChg chg="mod">
          <ac:chgData name="泰博 鶴" userId="264c972fee3589ea" providerId="LiveId" clId="{7B09595F-75E4-466E-B6CD-C26449C7E70B}" dt="2024-06-05T03:07:32.589" v="401" actId="14100"/>
          <ac:spMkLst>
            <pc:docMk/>
            <pc:sldMk cId="4259022804" sldId="756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4T17:47:54.841" v="338"/>
          <ac:spMkLst>
            <pc:docMk/>
            <pc:sldMk cId="4259022804" sldId="756"/>
            <ac:spMk id="3" creationId="{5D024B9D-ABC8-D367-5A8A-22006FAC0E22}"/>
          </ac:spMkLst>
        </pc:spChg>
      </pc:sldChg>
      <pc:sldChg chg="modSp add del mod">
        <pc:chgData name="泰博 鶴" userId="264c972fee3589ea" providerId="LiveId" clId="{7B09595F-75E4-466E-B6CD-C26449C7E70B}" dt="2024-06-05T08:42:03.966" v="568" actId="47"/>
        <pc:sldMkLst>
          <pc:docMk/>
          <pc:sldMk cId="389468699" sldId="760"/>
        </pc:sldMkLst>
        <pc:spChg chg="mod">
          <ac:chgData name="泰博 鶴" userId="264c972fee3589ea" providerId="LiveId" clId="{7B09595F-75E4-466E-B6CD-C26449C7E70B}" dt="2024-06-04T16:34:40.572" v="2"/>
          <ac:spMkLst>
            <pc:docMk/>
            <pc:sldMk cId="389468699" sldId="760"/>
            <ac:spMk id="2" creationId="{BE31C833-BB71-9BDC-3927-1BE0E6E82EBD}"/>
          </ac:spMkLst>
        </pc:spChg>
      </pc:sldChg>
      <pc:sldChg chg="addSp delSp modSp mod">
        <pc:chgData name="泰博 鶴" userId="264c972fee3589ea" providerId="LiveId" clId="{7B09595F-75E4-466E-B6CD-C26449C7E70B}" dt="2024-06-05T08:55:16.510" v="867" actId="20577"/>
        <pc:sldMkLst>
          <pc:docMk/>
          <pc:sldMk cId="3320067235" sldId="764"/>
        </pc:sldMkLst>
        <pc:spChg chg="mod">
          <ac:chgData name="泰博 鶴" userId="264c972fee3589ea" providerId="LiveId" clId="{7B09595F-75E4-466E-B6CD-C26449C7E70B}" dt="2024-06-05T08:55:16.510" v="867" actId="20577"/>
          <ac:spMkLst>
            <pc:docMk/>
            <pc:sldMk cId="3320067235" sldId="764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4T17:46:39.840" v="277" actId="20577"/>
          <ac:spMkLst>
            <pc:docMk/>
            <pc:sldMk cId="3320067235" sldId="764"/>
            <ac:spMk id="3" creationId="{5D024B9D-ABC8-D367-5A8A-22006FAC0E22}"/>
          </ac:spMkLst>
        </pc:spChg>
        <pc:spChg chg="add del mod">
          <ac:chgData name="泰博 鶴" userId="264c972fee3589ea" providerId="LiveId" clId="{7B09595F-75E4-466E-B6CD-C26449C7E70B}" dt="2024-06-05T03:08:16.143" v="406" actId="478"/>
          <ac:spMkLst>
            <pc:docMk/>
            <pc:sldMk cId="3320067235" sldId="764"/>
            <ac:spMk id="7" creationId="{6B903C3F-E866-D90F-F94B-18FA7B464779}"/>
          </ac:spMkLst>
        </pc:spChg>
        <pc:graphicFrameChg chg="add del mod">
          <ac:chgData name="泰博 鶴" userId="264c972fee3589ea" providerId="LiveId" clId="{7B09595F-75E4-466E-B6CD-C26449C7E70B}" dt="2024-06-05T03:08:16.143" v="406" actId="478"/>
          <ac:graphicFrameMkLst>
            <pc:docMk/>
            <pc:sldMk cId="3320067235" sldId="764"/>
            <ac:graphicFrameMk id="4" creationId="{2EFAFFEA-A90F-E27D-4827-4FCC7648C99B}"/>
          </ac:graphicFrameMkLst>
        </pc:graphicFrameChg>
        <pc:graphicFrameChg chg="del mod modGraphic">
          <ac:chgData name="泰博 鶴" userId="264c972fee3589ea" providerId="LiveId" clId="{7B09595F-75E4-466E-B6CD-C26449C7E70B}" dt="2024-06-05T03:11:13.608" v="428" actId="478"/>
          <ac:graphicFrameMkLst>
            <pc:docMk/>
            <pc:sldMk cId="3320067235" sldId="764"/>
            <ac:graphicFrameMk id="6" creationId="{8E8241F1-C510-DA91-6298-64F6A60E02A2}"/>
          </ac:graphicFrameMkLst>
        </pc:graphicFrameChg>
        <pc:graphicFrameChg chg="add mod modGraphic">
          <ac:chgData name="泰博 鶴" userId="264c972fee3589ea" providerId="LiveId" clId="{7B09595F-75E4-466E-B6CD-C26449C7E70B}" dt="2024-06-05T03:17:11.911" v="450" actId="113"/>
          <ac:graphicFrameMkLst>
            <pc:docMk/>
            <pc:sldMk cId="3320067235" sldId="764"/>
            <ac:graphicFrameMk id="8" creationId="{6658E656-319D-11B5-DA5A-EBF38D4CAE76}"/>
          </ac:graphicFrameMkLst>
        </pc:graphicFrameChg>
      </pc:sldChg>
      <pc:sldChg chg="modSp del mod">
        <pc:chgData name="泰博 鶴" userId="264c972fee3589ea" providerId="LiveId" clId="{7B09595F-75E4-466E-B6CD-C26449C7E70B}" dt="2024-06-05T08:48:18.911" v="703" actId="47"/>
        <pc:sldMkLst>
          <pc:docMk/>
          <pc:sldMk cId="393703834" sldId="765"/>
        </pc:sldMkLst>
        <pc:spChg chg="mod">
          <ac:chgData name="泰博 鶴" userId="264c972fee3589ea" providerId="LiveId" clId="{7B09595F-75E4-466E-B6CD-C26449C7E70B}" dt="2024-06-05T08:46:12.527" v="628" actId="6549"/>
          <ac:spMkLst>
            <pc:docMk/>
            <pc:sldMk cId="393703834" sldId="765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8:46:39.333" v="641" actId="20577"/>
          <ac:spMkLst>
            <pc:docMk/>
            <pc:sldMk cId="393703834" sldId="765"/>
            <ac:spMk id="3" creationId="{5D024B9D-ABC8-D367-5A8A-22006FAC0E22}"/>
          </ac:spMkLst>
        </pc:spChg>
      </pc:sldChg>
      <pc:sldChg chg="modSp add mod">
        <pc:chgData name="泰博 鶴" userId="264c972fee3589ea" providerId="LiveId" clId="{7B09595F-75E4-466E-B6CD-C26449C7E70B}" dt="2024-06-05T08:55:02.060" v="863" actId="20577"/>
        <pc:sldMkLst>
          <pc:docMk/>
          <pc:sldMk cId="2659774440" sldId="766"/>
        </pc:sldMkLst>
        <pc:spChg chg="mod">
          <ac:chgData name="泰博 鶴" userId="264c972fee3589ea" providerId="LiveId" clId="{7B09595F-75E4-466E-B6CD-C26449C7E70B}" dt="2024-06-05T08:55:02.060" v="863" actId="20577"/>
          <ac:spMkLst>
            <pc:docMk/>
            <pc:sldMk cId="2659774440" sldId="766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3:48:54.688" v="565" actId="6549"/>
          <ac:spMkLst>
            <pc:docMk/>
            <pc:sldMk cId="2659774440" sldId="766"/>
            <ac:spMk id="3" creationId="{5D024B9D-ABC8-D367-5A8A-22006FAC0E22}"/>
          </ac:spMkLst>
        </pc:spChg>
      </pc:sldChg>
      <pc:sldChg chg="del">
        <pc:chgData name="泰博 鶴" userId="264c972fee3589ea" providerId="LiveId" clId="{7B09595F-75E4-466E-B6CD-C26449C7E70B}" dt="2024-06-04T17:44:01.958" v="5" actId="47"/>
        <pc:sldMkLst>
          <pc:docMk/>
          <pc:sldMk cId="1548911998" sldId="767"/>
        </pc:sldMkLst>
      </pc:sldChg>
      <pc:sldChg chg="modSp add mod">
        <pc:chgData name="泰博 鶴" userId="264c972fee3589ea" providerId="LiveId" clId="{7B09595F-75E4-466E-B6CD-C26449C7E70B}" dt="2024-06-05T08:45:28.750" v="627" actId="20577"/>
        <pc:sldMkLst>
          <pc:docMk/>
          <pc:sldMk cId="1765191541" sldId="767"/>
        </pc:sldMkLst>
        <pc:spChg chg="mod">
          <ac:chgData name="泰博 鶴" userId="264c972fee3589ea" providerId="LiveId" clId="{7B09595F-75E4-466E-B6CD-C26449C7E70B}" dt="2024-06-05T08:45:28.750" v="627" actId="20577"/>
          <ac:spMkLst>
            <pc:docMk/>
            <pc:sldMk cId="1765191541" sldId="767"/>
            <ac:spMk id="3" creationId="{5D024B9D-ABC8-D367-5A8A-22006FAC0E22}"/>
          </ac:spMkLst>
        </pc:spChg>
      </pc:sldChg>
      <pc:sldChg chg="del">
        <pc:chgData name="泰博 鶴" userId="264c972fee3589ea" providerId="LiveId" clId="{7B09595F-75E4-466E-B6CD-C26449C7E70B}" dt="2024-06-04T17:44:01.958" v="5" actId="47"/>
        <pc:sldMkLst>
          <pc:docMk/>
          <pc:sldMk cId="607291935" sldId="768"/>
        </pc:sldMkLst>
      </pc:sldChg>
      <pc:sldChg chg="modSp add mod">
        <pc:chgData name="泰博 鶴" userId="264c972fee3589ea" providerId="LiveId" clId="{7B09595F-75E4-466E-B6CD-C26449C7E70B}" dt="2024-06-05T08:54:06.429" v="861" actId="20577"/>
        <pc:sldMkLst>
          <pc:docMk/>
          <pc:sldMk cId="2515617917" sldId="768"/>
        </pc:sldMkLst>
        <pc:spChg chg="mod">
          <ac:chgData name="泰博 鶴" userId="264c972fee3589ea" providerId="LiveId" clId="{7B09595F-75E4-466E-B6CD-C26449C7E70B}" dt="2024-06-05T08:48:37.566" v="729" actId="20577"/>
          <ac:spMkLst>
            <pc:docMk/>
            <pc:sldMk cId="2515617917" sldId="768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8:54:06.429" v="861" actId="20577"/>
          <ac:spMkLst>
            <pc:docMk/>
            <pc:sldMk cId="2515617917" sldId="768"/>
            <ac:spMk id="3" creationId="{5D024B9D-ABC8-D367-5A8A-22006FAC0E22}"/>
          </ac:spMkLst>
        </pc:spChg>
      </pc:sldChg>
      <pc:sldChg chg="del">
        <pc:chgData name="泰博 鶴" userId="264c972fee3589ea" providerId="LiveId" clId="{7B09595F-75E4-466E-B6CD-C26449C7E70B}" dt="2024-06-04T17:44:01.958" v="5" actId="47"/>
        <pc:sldMkLst>
          <pc:docMk/>
          <pc:sldMk cId="152083073" sldId="769"/>
        </pc:sldMkLst>
      </pc:sldChg>
      <pc:sldChg chg="modSp add mod">
        <pc:chgData name="泰博 鶴" userId="264c972fee3589ea" providerId="LiveId" clId="{7B09595F-75E4-466E-B6CD-C26449C7E70B}" dt="2024-06-05T08:55:09.389" v="865" actId="20577"/>
        <pc:sldMkLst>
          <pc:docMk/>
          <pc:sldMk cId="3812842601" sldId="769"/>
        </pc:sldMkLst>
        <pc:spChg chg="mod">
          <ac:chgData name="泰博 鶴" userId="264c972fee3589ea" providerId="LiveId" clId="{7B09595F-75E4-466E-B6CD-C26449C7E70B}" dt="2024-06-05T08:55:09.389" v="865" actId="20577"/>
          <ac:spMkLst>
            <pc:docMk/>
            <pc:sldMk cId="3812842601" sldId="769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3:49:07.039" v="567" actId="6549"/>
          <ac:spMkLst>
            <pc:docMk/>
            <pc:sldMk cId="3812842601" sldId="769"/>
            <ac:spMk id="3" creationId="{5D024B9D-ABC8-D367-5A8A-22006FAC0E22}"/>
          </ac:spMkLst>
        </pc:spChg>
      </pc:sldChg>
      <pc:sldChg chg="modSp add mod">
        <pc:chgData name="泰博 鶴" userId="264c972fee3589ea" providerId="LiveId" clId="{7B09595F-75E4-466E-B6CD-C26449C7E70B}" dt="2024-06-05T08:48:08.661" v="702" actId="20577"/>
        <pc:sldMkLst>
          <pc:docMk/>
          <pc:sldMk cId="4248793055" sldId="770"/>
        </pc:sldMkLst>
        <pc:spChg chg="mod">
          <ac:chgData name="泰博 鶴" userId="264c972fee3589ea" providerId="LiveId" clId="{7B09595F-75E4-466E-B6CD-C26449C7E70B}" dt="2024-06-05T08:48:08.661" v="702" actId="20577"/>
          <ac:spMkLst>
            <pc:docMk/>
            <pc:sldMk cId="4248793055" sldId="770"/>
            <ac:spMk id="2" creationId="{BE31C833-BB71-9BDC-3927-1BE0E6E82EBD}"/>
          </ac:spMkLst>
        </pc:spChg>
        <pc:spChg chg="mod">
          <ac:chgData name="泰博 鶴" userId="264c972fee3589ea" providerId="LiveId" clId="{7B09595F-75E4-466E-B6CD-C26449C7E70B}" dt="2024-06-05T08:48:01.309" v="699" actId="255"/>
          <ac:spMkLst>
            <pc:docMk/>
            <pc:sldMk cId="4248793055" sldId="770"/>
            <ac:spMk id="3" creationId="{5D024B9D-ABC8-D367-5A8A-22006FAC0E22}"/>
          </ac:spMkLst>
        </pc:spChg>
      </pc:sldChg>
    </pc:docChg>
  </pc:docChgLst>
  <pc:docChgLst>
    <pc:chgData name="泰博 鶴" userId="264c972fee3589ea" providerId="LiveId" clId="{0E64A585-2B48-4583-9ED3-072A350E212B}"/>
    <pc:docChg chg="undo redo custSel addSld delSld modSld sldOrd">
      <pc:chgData name="泰博 鶴" userId="264c972fee3589ea" providerId="LiveId" clId="{0E64A585-2B48-4583-9ED3-072A350E212B}" dt="2024-04-05T01:17:13.964" v="1609" actId="20577"/>
      <pc:docMkLst>
        <pc:docMk/>
      </pc:docMkLst>
      <pc:sldChg chg="modSp mod">
        <pc:chgData name="泰博 鶴" userId="264c972fee3589ea" providerId="LiveId" clId="{0E64A585-2B48-4583-9ED3-072A350E212B}" dt="2024-04-04T13:11:07.457" v="1440" actId="6549"/>
        <pc:sldMkLst>
          <pc:docMk/>
          <pc:sldMk cId="940965810" sldId="289"/>
        </pc:sldMkLst>
        <pc:spChg chg="mod">
          <ac:chgData name="泰博 鶴" userId="264c972fee3589ea" providerId="LiveId" clId="{0E64A585-2B48-4583-9ED3-072A350E212B}" dt="2024-04-04T13:11:07.457" v="1440" actId="6549"/>
          <ac:spMkLst>
            <pc:docMk/>
            <pc:sldMk cId="940965810" sldId="289"/>
            <ac:spMk id="4" creationId="{08EE240A-CFA6-004A-F087-7756DAF6A0B5}"/>
          </ac:spMkLst>
        </pc:spChg>
      </pc:sldChg>
      <pc:sldChg chg="add">
        <pc:chgData name="泰博 鶴" userId="264c972fee3589ea" providerId="LiveId" clId="{0E64A585-2B48-4583-9ED3-072A350E212B}" dt="2024-04-05T01:13:35.070" v="1580"/>
        <pc:sldMkLst>
          <pc:docMk/>
          <pc:sldMk cId="2013379539" sldId="344"/>
        </pc:sldMkLst>
      </pc:sldChg>
      <pc:sldChg chg="modSp mod">
        <pc:chgData name="泰博 鶴" userId="264c972fee3589ea" providerId="LiveId" clId="{0E64A585-2B48-4583-9ED3-072A350E212B}" dt="2024-04-04T09:19:56.072" v="277" actId="255"/>
        <pc:sldMkLst>
          <pc:docMk/>
          <pc:sldMk cId="1886117306" sldId="649"/>
        </pc:sldMkLst>
        <pc:spChg chg="mod">
          <ac:chgData name="泰博 鶴" userId="264c972fee3589ea" providerId="LiveId" clId="{0E64A585-2B48-4583-9ED3-072A350E212B}" dt="2024-04-04T09:19:56.072" v="277" actId="255"/>
          <ac:spMkLst>
            <pc:docMk/>
            <pc:sldMk cId="1886117306" sldId="649"/>
            <ac:spMk id="2" creationId="{0A413E03-4D3E-569A-5715-2A5027D96E86}"/>
          </ac:spMkLst>
        </pc:spChg>
        <pc:spChg chg="mod">
          <ac:chgData name="泰博 鶴" userId="264c972fee3589ea" providerId="LiveId" clId="{0E64A585-2B48-4583-9ED3-072A350E212B}" dt="2024-04-04T09:00:57.355" v="16" actId="6549"/>
          <ac:spMkLst>
            <pc:docMk/>
            <pc:sldMk cId="1886117306" sldId="649"/>
            <ac:spMk id="4" creationId="{BDA3ECA3-8BEB-F887-E515-F7F91934DBBC}"/>
          </ac:spMkLst>
        </pc:spChg>
      </pc:sldChg>
      <pc:sldChg chg="addSp delSp modSp mod">
        <pc:chgData name="泰博 鶴" userId="264c972fee3589ea" providerId="LiveId" clId="{0E64A585-2B48-4583-9ED3-072A350E212B}" dt="2024-04-04T09:13:21.492" v="254" actId="14100"/>
        <pc:sldMkLst>
          <pc:docMk/>
          <pc:sldMk cId="1236683089" sldId="668"/>
        </pc:sldMkLst>
        <pc:spChg chg="mod">
          <ac:chgData name="泰博 鶴" userId="264c972fee3589ea" providerId="LiveId" clId="{0E64A585-2B48-4583-9ED3-072A350E212B}" dt="2024-04-04T09:05:04.046" v="167" actId="20577"/>
          <ac:spMkLst>
            <pc:docMk/>
            <pc:sldMk cId="1236683089" sldId="668"/>
            <ac:spMk id="2" creationId="{BE31C833-BB71-9BDC-3927-1BE0E6E82EBD}"/>
          </ac:spMkLst>
        </pc:spChg>
        <pc:spChg chg="del">
          <ac:chgData name="泰博 鶴" userId="264c972fee3589ea" providerId="LiveId" clId="{0E64A585-2B48-4583-9ED3-072A350E212B}" dt="2024-04-04T09:13:09.598" v="251" actId="478"/>
          <ac:spMkLst>
            <pc:docMk/>
            <pc:sldMk cId="1236683089" sldId="668"/>
            <ac:spMk id="4" creationId="{08EE240A-CFA6-004A-F087-7756DAF6A0B5}"/>
          </ac:spMkLst>
        </pc:spChg>
        <pc:graphicFrameChg chg="add mod modGraphic">
          <ac:chgData name="泰博 鶴" userId="264c972fee3589ea" providerId="LiveId" clId="{0E64A585-2B48-4583-9ED3-072A350E212B}" dt="2024-04-04T09:13:21.492" v="254" actId="14100"/>
          <ac:graphicFrameMkLst>
            <pc:docMk/>
            <pc:sldMk cId="1236683089" sldId="668"/>
            <ac:graphicFrameMk id="3" creationId="{DAF5C163-4429-DCBC-5D64-CD5815207709}"/>
          </ac:graphicFrameMkLst>
        </pc:graphicFrameChg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3255249366" sldId="675"/>
        </pc:sldMkLst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932765017" sldId="678"/>
        </pc:sldMkLst>
      </pc:sldChg>
      <pc:sldChg chg="modSp add mod">
        <pc:chgData name="泰博 鶴" userId="264c972fee3589ea" providerId="LiveId" clId="{0E64A585-2B48-4583-9ED3-072A350E212B}" dt="2024-04-05T01:17:13.964" v="1609" actId="20577"/>
        <pc:sldMkLst>
          <pc:docMk/>
          <pc:sldMk cId="2545770817" sldId="680"/>
        </pc:sldMkLst>
        <pc:spChg chg="mod">
          <ac:chgData name="泰博 鶴" userId="264c972fee3589ea" providerId="LiveId" clId="{0E64A585-2B48-4583-9ED3-072A350E212B}" dt="2024-04-05T01:17:13.964" v="1609" actId="20577"/>
          <ac:spMkLst>
            <pc:docMk/>
            <pc:sldMk cId="2545770817" sldId="680"/>
            <ac:spMk id="2" creationId="{AC640845-1921-2E4D-87A5-5CEBEC611B87}"/>
          </ac:spMkLst>
        </pc:spChg>
      </pc:sldChg>
      <pc:sldChg chg="del">
        <pc:chgData name="泰博 鶴" userId="264c972fee3589ea" providerId="LiveId" clId="{0E64A585-2B48-4583-9ED3-072A350E212B}" dt="2024-04-04T09:01:09.074" v="19" actId="47"/>
        <pc:sldMkLst>
          <pc:docMk/>
          <pc:sldMk cId="2626572152" sldId="684"/>
        </pc:sldMkLst>
      </pc:sldChg>
      <pc:sldChg chg="del">
        <pc:chgData name="泰博 鶴" userId="264c972fee3589ea" providerId="LiveId" clId="{0E64A585-2B48-4583-9ED3-072A350E212B}" dt="2024-04-04T09:13:53.743" v="256" actId="47"/>
        <pc:sldMkLst>
          <pc:docMk/>
          <pc:sldMk cId="57849413" sldId="687"/>
        </pc:sldMkLst>
      </pc:sldChg>
      <pc:sldChg chg="del">
        <pc:chgData name="泰博 鶴" userId="264c972fee3589ea" providerId="LiveId" clId="{0E64A585-2B48-4583-9ED3-072A350E212B}" dt="2024-04-04T09:35:14.035" v="541" actId="47"/>
        <pc:sldMkLst>
          <pc:docMk/>
          <pc:sldMk cId="2085187733" sldId="688"/>
        </pc:sldMkLst>
      </pc:sldChg>
      <pc:sldChg chg="modSp mod">
        <pc:chgData name="泰博 鶴" userId="264c972fee3589ea" providerId="LiveId" clId="{0E64A585-2B48-4583-9ED3-072A350E212B}" dt="2024-04-04T09:23:41.582" v="540" actId="12"/>
        <pc:sldMkLst>
          <pc:docMk/>
          <pc:sldMk cId="2427853298" sldId="689"/>
        </pc:sldMkLst>
        <pc:spChg chg="mod">
          <ac:chgData name="泰博 鶴" userId="264c972fee3589ea" providerId="LiveId" clId="{0E64A585-2B48-4583-9ED3-072A350E212B}" dt="2024-04-04T09:20:35.530" v="300" actId="6549"/>
          <ac:spMkLst>
            <pc:docMk/>
            <pc:sldMk cId="2427853298" sldId="689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09:23:41.582" v="540" actId="12"/>
          <ac:spMkLst>
            <pc:docMk/>
            <pc:sldMk cId="2427853298" sldId="689"/>
            <ac:spMk id="4" creationId="{08EE240A-CFA6-004A-F087-7756DAF6A0B5}"/>
          </ac:spMkLst>
        </pc:spChg>
      </pc:sldChg>
      <pc:sldChg chg="del">
        <pc:chgData name="泰博 鶴" userId="264c972fee3589ea" providerId="LiveId" clId="{0E64A585-2B48-4583-9ED3-072A350E212B}" dt="2024-04-04T09:00:04.143" v="0" actId="47"/>
        <pc:sldMkLst>
          <pc:docMk/>
          <pc:sldMk cId="2564726262" sldId="690"/>
        </pc:sldMkLst>
      </pc:sldChg>
      <pc:sldChg chg="del">
        <pc:chgData name="泰博 鶴" userId="264c972fee3589ea" providerId="LiveId" clId="{0E64A585-2B48-4583-9ED3-072A350E212B}" dt="2024-04-04T09:35:14.035" v="541" actId="47"/>
        <pc:sldMkLst>
          <pc:docMk/>
          <pc:sldMk cId="967639487" sldId="691"/>
        </pc:sldMkLst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1561190550" sldId="692"/>
        </pc:sldMkLst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3271789294" sldId="694"/>
        </pc:sldMkLst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2726418536" sldId="695"/>
        </pc:sldMkLst>
      </pc:sldChg>
      <pc:sldChg chg="del">
        <pc:chgData name="泰博 鶴" userId="264c972fee3589ea" providerId="LiveId" clId="{0E64A585-2B48-4583-9ED3-072A350E212B}" dt="2024-04-04T09:35:31.029" v="543" actId="47"/>
        <pc:sldMkLst>
          <pc:docMk/>
          <pc:sldMk cId="157550606" sldId="696"/>
        </pc:sldMkLst>
      </pc:sldChg>
      <pc:sldChg chg="del">
        <pc:chgData name="泰博 鶴" userId="264c972fee3589ea" providerId="LiveId" clId="{0E64A585-2B48-4583-9ED3-072A350E212B}" dt="2024-04-04T09:35:14.035" v="541" actId="47"/>
        <pc:sldMkLst>
          <pc:docMk/>
          <pc:sldMk cId="3078391735" sldId="697"/>
        </pc:sldMkLst>
      </pc:sldChg>
      <pc:sldChg chg="del">
        <pc:chgData name="泰博 鶴" userId="264c972fee3589ea" providerId="LiveId" clId="{0E64A585-2B48-4583-9ED3-072A350E212B}" dt="2024-04-04T09:35:23.858" v="542" actId="47"/>
        <pc:sldMkLst>
          <pc:docMk/>
          <pc:sldMk cId="505361348" sldId="698"/>
        </pc:sldMkLst>
      </pc:sldChg>
      <pc:sldChg chg="modSp add del mod">
        <pc:chgData name="泰博 鶴" userId="264c972fee3589ea" providerId="LiveId" clId="{0E64A585-2B48-4583-9ED3-072A350E212B}" dt="2024-04-04T09:20:00.860" v="278" actId="47"/>
        <pc:sldMkLst>
          <pc:docMk/>
          <pc:sldMk cId="1392970019" sldId="699"/>
        </pc:sldMkLst>
        <pc:spChg chg="mod">
          <ac:chgData name="泰博 鶴" userId="264c972fee3589ea" providerId="LiveId" clId="{0E64A585-2B48-4583-9ED3-072A350E212B}" dt="2024-04-04T09:01:06.102" v="18" actId="6549"/>
          <ac:spMkLst>
            <pc:docMk/>
            <pc:sldMk cId="1392970019" sldId="699"/>
            <ac:spMk id="4" creationId="{BDA3ECA3-8BEB-F887-E515-F7F91934DBBC}"/>
          </ac:spMkLst>
        </pc:spChg>
      </pc:sldChg>
      <pc:sldChg chg="modSp add mod">
        <pc:chgData name="泰博 鶴" userId="264c972fee3589ea" providerId="LiveId" clId="{0E64A585-2B48-4583-9ED3-072A350E212B}" dt="2024-04-04T09:20:15.659" v="288" actId="20577"/>
        <pc:sldMkLst>
          <pc:docMk/>
          <pc:sldMk cId="3919229370" sldId="699"/>
        </pc:sldMkLst>
        <pc:spChg chg="mod">
          <ac:chgData name="泰博 鶴" userId="264c972fee3589ea" providerId="LiveId" clId="{0E64A585-2B48-4583-9ED3-072A350E212B}" dt="2024-04-04T09:20:15.659" v="288" actId="20577"/>
          <ac:spMkLst>
            <pc:docMk/>
            <pc:sldMk cId="3919229370" sldId="699"/>
            <ac:spMk id="4" creationId="{BDA3ECA3-8BEB-F887-E515-F7F91934DBBC}"/>
          </ac:spMkLst>
        </pc:spChg>
      </pc:sldChg>
      <pc:sldChg chg="addSp delSp modSp new del mod">
        <pc:chgData name="泰博 鶴" userId="264c972fee3589ea" providerId="LiveId" clId="{0E64A585-2B48-4583-9ED3-072A350E212B}" dt="2024-04-04T09:13:41.268" v="255" actId="47"/>
        <pc:sldMkLst>
          <pc:docMk/>
          <pc:sldMk cId="1155662038" sldId="700"/>
        </pc:sldMkLst>
        <pc:spChg chg="del">
          <ac:chgData name="泰博 鶴" userId="264c972fee3589ea" providerId="LiveId" clId="{0E64A585-2B48-4583-9ED3-072A350E212B}" dt="2024-04-04T09:05:42.062" v="169" actId="478"/>
          <ac:spMkLst>
            <pc:docMk/>
            <pc:sldMk cId="1155662038" sldId="700"/>
            <ac:spMk id="2" creationId="{F713B4FB-6BF4-4CBC-90AA-21B4D0E7E540}"/>
          </ac:spMkLst>
        </pc:spChg>
        <pc:spChg chg="del">
          <ac:chgData name="泰博 鶴" userId="264c972fee3589ea" providerId="LiveId" clId="{0E64A585-2B48-4583-9ED3-072A350E212B}" dt="2024-04-04T09:05:42.062" v="169" actId="478"/>
          <ac:spMkLst>
            <pc:docMk/>
            <pc:sldMk cId="1155662038" sldId="700"/>
            <ac:spMk id="3" creationId="{06D79049-EF28-B238-ED6A-68BE30507602}"/>
          </ac:spMkLst>
        </pc:spChg>
        <pc:spChg chg="add del mod">
          <ac:chgData name="泰博 鶴" userId="264c972fee3589ea" providerId="LiveId" clId="{0E64A585-2B48-4583-9ED3-072A350E212B}" dt="2024-04-04T09:06:49.902" v="172" actId="478"/>
          <ac:spMkLst>
            <pc:docMk/>
            <pc:sldMk cId="1155662038" sldId="700"/>
            <ac:spMk id="5" creationId="{9E322270-E40B-0C2A-8688-DF3A7A40EC34}"/>
          </ac:spMkLst>
        </pc:spChg>
        <pc:graphicFrameChg chg="add mod modGraphic">
          <ac:chgData name="泰博 鶴" userId="264c972fee3589ea" providerId="LiveId" clId="{0E64A585-2B48-4583-9ED3-072A350E212B}" dt="2024-04-04T09:12:31.125" v="250" actId="20577"/>
          <ac:graphicFrameMkLst>
            <pc:docMk/>
            <pc:sldMk cId="1155662038" sldId="700"/>
            <ac:graphicFrameMk id="4" creationId="{9CE3538E-B5C3-2583-6636-EE96CFEF89A2}"/>
          </ac:graphicFrameMkLst>
        </pc:graphicFrameChg>
        <pc:graphicFrameChg chg="add mod">
          <ac:chgData name="泰博 鶴" userId="264c972fee3589ea" providerId="LiveId" clId="{0E64A585-2B48-4583-9ED3-072A350E212B}" dt="2024-04-04T09:09:02.295" v="194"/>
          <ac:graphicFrameMkLst>
            <pc:docMk/>
            <pc:sldMk cId="1155662038" sldId="700"/>
            <ac:graphicFrameMk id="6" creationId="{D534C936-585A-CF16-090F-2219DB4415A4}"/>
          </ac:graphicFrameMkLst>
        </pc:graphicFrameChg>
        <pc:graphicFrameChg chg="add del mod modGraphic">
          <ac:chgData name="泰博 鶴" userId="264c972fee3589ea" providerId="LiveId" clId="{0E64A585-2B48-4583-9ED3-072A350E212B}" dt="2024-04-04T09:09:29.985" v="198" actId="478"/>
          <ac:graphicFrameMkLst>
            <pc:docMk/>
            <pc:sldMk cId="1155662038" sldId="700"/>
            <ac:graphicFrameMk id="7" creationId="{AA47CEDC-210D-F505-086F-23DA07A908C6}"/>
          </ac:graphicFrameMkLst>
        </pc:graphicFrameChg>
      </pc:sldChg>
      <pc:sldChg chg="addSp modSp add mod">
        <pc:chgData name="泰博 鶴" userId="264c972fee3589ea" providerId="LiveId" clId="{0E64A585-2B48-4583-9ED3-072A350E212B}" dt="2024-04-04T13:28:18.286" v="1578"/>
        <pc:sldMkLst>
          <pc:docMk/>
          <pc:sldMk cId="4179264699" sldId="700"/>
        </pc:sldMkLst>
        <pc:spChg chg="mod">
          <ac:chgData name="泰博 鶴" userId="264c972fee3589ea" providerId="LiveId" clId="{0E64A585-2B48-4583-9ED3-072A350E212B}" dt="2024-04-04T10:20:22.487" v="1214" actId="20577"/>
          <ac:spMkLst>
            <pc:docMk/>
            <pc:sldMk cId="4179264699" sldId="700"/>
            <ac:spMk id="2" creationId="{BE31C833-BB71-9BDC-3927-1BE0E6E82EBD}"/>
          </ac:spMkLst>
        </pc:spChg>
        <pc:spChg chg="add mod">
          <ac:chgData name="泰博 鶴" userId="264c972fee3589ea" providerId="LiveId" clId="{0E64A585-2B48-4583-9ED3-072A350E212B}" dt="2024-04-04T13:28:18.286" v="1578"/>
          <ac:spMkLst>
            <pc:docMk/>
            <pc:sldMk cId="4179264699" sldId="700"/>
            <ac:spMk id="3" creationId="{6855AEF0-70E5-E600-9DC4-A7EB27846D2F}"/>
          </ac:spMkLst>
        </pc:spChg>
        <pc:spChg chg="mod">
          <ac:chgData name="泰博 鶴" userId="264c972fee3589ea" providerId="LiveId" clId="{0E64A585-2B48-4583-9ED3-072A350E212B}" dt="2024-04-04T10:22:34.730" v="1245" actId="20577"/>
          <ac:spMkLst>
            <pc:docMk/>
            <pc:sldMk cId="4179264699" sldId="700"/>
            <ac:spMk id="4" creationId="{08EE240A-CFA6-004A-F087-7756DAF6A0B5}"/>
          </ac:spMkLst>
        </pc:spChg>
      </pc:sldChg>
      <pc:sldChg chg="modSp add mod ord">
        <pc:chgData name="泰博 鶴" userId="264c972fee3589ea" providerId="LiveId" clId="{0E64A585-2B48-4583-9ED3-072A350E212B}" dt="2024-04-04T10:07:42.076" v="936" actId="403"/>
        <pc:sldMkLst>
          <pc:docMk/>
          <pc:sldMk cId="410844233" sldId="701"/>
        </pc:sldMkLst>
        <pc:spChg chg="mod">
          <ac:chgData name="泰博 鶴" userId="264c972fee3589ea" providerId="LiveId" clId="{0E64A585-2B48-4583-9ED3-072A350E212B}" dt="2024-04-04T09:40:45.434" v="596" actId="6549"/>
          <ac:spMkLst>
            <pc:docMk/>
            <pc:sldMk cId="410844233" sldId="701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0:07:42.076" v="936" actId="403"/>
          <ac:spMkLst>
            <pc:docMk/>
            <pc:sldMk cId="410844233" sldId="701"/>
            <ac:spMk id="4" creationId="{08EE240A-CFA6-004A-F087-7756DAF6A0B5}"/>
          </ac:spMkLst>
        </pc:spChg>
      </pc:sldChg>
      <pc:sldChg chg="modSp add del mod">
        <pc:chgData name="泰博 鶴" userId="264c972fee3589ea" providerId="LiveId" clId="{0E64A585-2B48-4583-9ED3-072A350E212B}" dt="2024-04-04T09:58:01.447" v="733" actId="47"/>
        <pc:sldMkLst>
          <pc:docMk/>
          <pc:sldMk cId="958807872" sldId="702"/>
        </pc:sldMkLst>
        <pc:spChg chg="mod">
          <ac:chgData name="泰博 鶴" userId="264c972fee3589ea" providerId="LiveId" clId="{0E64A585-2B48-4583-9ED3-072A350E212B}" dt="2024-04-04T09:43:49.655" v="644" actId="20577"/>
          <ac:spMkLst>
            <pc:docMk/>
            <pc:sldMk cId="958807872" sldId="702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09:47:03.203" v="715" actId="20577"/>
          <ac:spMkLst>
            <pc:docMk/>
            <pc:sldMk cId="958807872" sldId="702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09:56:59.062" v="731" actId="6549"/>
        <pc:sldMkLst>
          <pc:docMk/>
          <pc:sldMk cId="591470037" sldId="703"/>
        </pc:sldMkLst>
        <pc:spChg chg="mod">
          <ac:chgData name="泰博 鶴" userId="264c972fee3589ea" providerId="LiveId" clId="{0E64A585-2B48-4583-9ED3-072A350E212B}" dt="2024-04-04T09:48:15.387" v="729" actId="20577"/>
          <ac:spMkLst>
            <pc:docMk/>
            <pc:sldMk cId="591470037" sldId="703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09:56:59.062" v="731" actId="6549"/>
          <ac:spMkLst>
            <pc:docMk/>
            <pc:sldMk cId="591470037" sldId="703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02:52.245" v="889"/>
        <pc:sldMkLst>
          <pc:docMk/>
          <pc:sldMk cId="2178677090" sldId="704"/>
        </pc:sldMkLst>
        <pc:spChg chg="mod">
          <ac:chgData name="泰博 鶴" userId="264c972fee3589ea" providerId="LiveId" clId="{0E64A585-2B48-4583-9ED3-072A350E212B}" dt="2024-04-04T09:58:22.393" v="752" actId="6549"/>
          <ac:spMkLst>
            <pc:docMk/>
            <pc:sldMk cId="2178677090" sldId="704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0:02:52.245" v="889"/>
          <ac:spMkLst>
            <pc:docMk/>
            <pc:sldMk cId="2178677090" sldId="704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08:20.083" v="949" actId="20577"/>
        <pc:sldMkLst>
          <pc:docMk/>
          <pc:sldMk cId="4257509486" sldId="705"/>
        </pc:sldMkLst>
        <pc:spChg chg="mod">
          <ac:chgData name="泰博 鶴" userId="264c972fee3589ea" providerId="LiveId" clId="{0E64A585-2B48-4583-9ED3-072A350E212B}" dt="2024-04-04T10:03:54.618" v="924"/>
          <ac:spMkLst>
            <pc:docMk/>
            <pc:sldMk cId="4257509486" sldId="705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0:08:20.083" v="949" actId="20577"/>
          <ac:spMkLst>
            <pc:docMk/>
            <pc:sldMk cId="4257509486" sldId="705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14:39.755" v="1164"/>
        <pc:sldMkLst>
          <pc:docMk/>
          <pc:sldMk cId="2597841856" sldId="706"/>
        </pc:sldMkLst>
        <pc:spChg chg="mod">
          <ac:chgData name="泰博 鶴" userId="264c972fee3589ea" providerId="LiveId" clId="{0E64A585-2B48-4583-9ED3-072A350E212B}" dt="2024-04-04T10:03:50.312" v="923"/>
          <ac:spMkLst>
            <pc:docMk/>
            <pc:sldMk cId="2597841856" sldId="706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0:14:39.755" v="1164"/>
          <ac:spMkLst>
            <pc:docMk/>
            <pc:sldMk cId="2597841856" sldId="706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16:54.272" v="1205" actId="20577"/>
        <pc:sldMkLst>
          <pc:docMk/>
          <pc:sldMk cId="3328333633" sldId="707"/>
        </pc:sldMkLst>
        <pc:spChg chg="mod">
          <ac:chgData name="泰博 鶴" userId="264c972fee3589ea" providerId="LiveId" clId="{0E64A585-2B48-4583-9ED3-072A350E212B}" dt="2024-04-04T10:03:43.907" v="922" actId="6549"/>
          <ac:spMkLst>
            <pc:docMk/>
            <pc:sldMk cId="3328333633" sldId="707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0:16:54.272" v="1205" actId="20577"/>
          <ac:spMkLst>
            <pc:docMk/>
            <pc:sldMk cId="3328333633" sldId="707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30:37.473" v="1353" actId="113"/>
        <pc:sldMkLst>
          <pc:docMk/>
          <pc:sldMk cId="2073757843" sldId="708"/>
        </pc:sldMkLst>
        <pc:spChg chg="mod">
          <ac:chgData name="泰博 鶴" userId="264c972fee3589ea" providerId="LiveId" clId="{0E64A585-2B48-4583-9ED3-072A350E212B}" dt="2024-04-04T10:30:37.473" v="1353" actId="113"/>
          <ac:spMkLst>
            <pc:docMk/>
            <pc:sldMk cId="2073757843" sldId="708"/>
            <ac:spMk id="4" creationId="{08EE240A-CFA6-004A-F087-7756DAF6A0B5}"/>
          </ac:spMkLst>
        </pc:spChg>
      </pc:sldChg>
      <pc:sldChg chg="modSp add del mod">
        <pc:chgData name="泰博 鶴" userId="264c972fee3589ea" providerId="LiveId" clId="{0E64A585-2B48-4583-9ED3-072A350E212B}" dt="2024-04-04T13:02:10.075" v="1383" actId="47"/>
        <pc:sldMkLst>
          <pc:docMk/>
          <pc:sldMk cId="1923569150" sldId="709"/>
        </pc:sldMkLst>
        <pc:spChg chg="mod">
          <ac:chgData name="泰博 鶴" userId="264c972fee3589ea" providerId="LiveId" clId="{0E64A585-2B48-4583-9ED3-072A350E212B}" dt="2024-04-04T10:26:33.895" v="1312" actId="20577"/>
          <ac:spMkLst>
            <pc:docMk/>
            <pc:sldMk cId="1923569150" sldId="709"/>
            <ac:spMk id="4" creationId="{08EE240A-CFA6-004A-F087-7756DAF6A0B5}"/>
          </ac:spMkLst>
        </pc:spChg>
      </pc:sldChg>
      <pc:sldChg chg="modSp add mod ord">
        <pc:chgData name="泰博 鶴" userId="264c972fee3589ea" providerId="LiveId" clId="{0E64A585-2B48-4583-9ED3-072A350E212B}" dt="2024-04-04T10:27:40.810" v="1323"/>
        <pc:sldMkLst>
          <pc:docMk/>
          <pc:sldMk cId="2634155080" sldId="710"/>
        </pc:sldMkLst>
        <pc:spChg chg="mod">
          <ac:chgData name="泰博 鶴" userId="264c972fee3589ea" providerId="LiveId" clId="{0E64A585-2B48-4583-9ED3-072A350E212B}" dt="2024-04-04T10:27:38.089" v="1321" actId="20577"/>
          <ac:spMkLst>
            <pc:docMk/>
            <pc:sldMk cId="2634155080" sldId="710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0:28:46.814" v="1344" actId="20577"/>
        <pc:sldMkLst>
          <pc:docMk/>
          <pc:sldMk cId="3340481768" sldId="711"/>
        </pc:sldMkLst>
        <pc:spChg chg="mod">
          <ac:chgData name="泰博 鶴" userId="264c972fee3589ea" providerId="LiveId" clId="{0E64A585-2B48-4583-9ED3-072A350E212B}" dt="2024-04-04T10:28:46.814" v="1344" actId="20577"/>
          <ac:spMkLst>
            <pc:docMk/>
            <pc:sldMk cId="3340481768" sldId="711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2:59:12.224" v="1377" actId="255"/>
        <pc:sldMkLst>
          <pc:docMk/>
          <pc:sldMk cId="2870350931" sldId="712"/>
        </pc:sldMkLst>
        <pc:spChg chg="mod">
          <ac:chgData name="泰博 鶴" userId="264c972fee3589ea" providerId="LiveId" clId="{0E64A585-2B48-4583-9ED3-072A350E212B}" dt="2024-04-04T12:59:12.224" v="1377" actId="255"/>
          <ac:spMkLst>
            <pc:docMk/>
            <pc:sldMk cId="2870350931" sldId="712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01:22.760" v="1382" actId="20577"/>
        <pc:sldMkLst>
          <pc:docMk/>
          <pc:sldMk cId="2970890083" sldId="713"/>
        </pc:sldMkLst>
        <pc:spChg chg="mod">
          <ac:chgData name="泰博 鶴" userId="264c972fee3589ea" providerId="LiveId" clId="{0E64A585-2B48-4583-9ED3-072A350E212B}" dt="2024-04-04T13:01:22.760" v="1382" actId="20577"/>
          <ac:spMkLst>
            <pc:docMk/>
            <pc:sldMk cId="2970890083" sldId="713"/>
            <ac:spMk id="4" creationId="{08EE240A-CFA6-004A-F087-7756DAF6A0B5}"/>
          </ac:spMkLst>
        </pc:spChg>
      </pc:sldChg>
      <pc:sldChg chg="add del">
        <pc:chgData name="泰博 鶴" userId="264c972fee3589ea" providerId="LiveId" clId="{0E64A585-2B48-4583-9ED3-072A350E212B}" dt="2024-04-04T13:02:42.345" v="1384" actId="47"/>
        <pc:sldMkLst>
          <pc:docMk/>
          <pc:sldMk cId="3006333915" sldId="714"/>
        </pc:sldMkLst>
      </pc:sldChg>
      <pc:sldChg chg="modSp add mod">
        <pc:chgData name="泰博 鶴" userId="264c972fee3589ea" providerId="LiveId" clId="{0E64A585-2B48-4583-9ED3-072A350E212B}" dt="2024-04-04T13:03:29.345" v="1388" actId="20577"/>
        <pc:sldMkLst>
          <pc:docMk/>
          <pc:sldMk cId="4099503975" sldId="715"/>
        </pc:sldMkLst>
        <pc:spChg chg="mod">
          <ac:chgData name="泰博 鶴" userId="264c972fee3589ea" providerId="LiveId" clId="{0E64A585-2B48-4583-9ED3-072A350E212B}" dt="2024-04-04T13:03:29.345" v="1388" actId="20577"/>
          <ac:spMkLst>
            <pc:docMk/>
            <pc:sldMk cId="4099503975" sldId="715"/>
            <ac:spMk id="4" creationId="{08EE240A-CFA6-004A-F087-7756DAF6A0B5}"/>
          </ac:spMkLst>
        </pc:spChg>
      </pc:sldChg>
      <pc:sldChg chg="addSp modSp add mod">
        <pc:chgData name="泰博 鶴" userId="264c972fee3589ea" providerId="LiveId" clId="{0E64A585-2B48-4583-9ED3-072A350E212B}" dt="2024-04-04T13:27:50.377" v="1577"/>
        <pc:sldMkLst>
          <pc:docMk/>
          <pc:sldMk cId="950321383" sldId="716"/>
        </pc:sldMkLst>
        <pc:spChg chg="add mod">
          <ac:chgData name="泰博 鶴" userId="264c972fee3589ea" providerId="LiveId" clId="{0E64A585-2B48-4583-9ED3-072A350E212B}" dt="2024-04-04T13:27:50.377" v="1577"/>
          <ac:spMkLst>
            <pc:docMk/>
            <pc:sldMk cId="950321383" sldId="716"/>
            <ac:spMk id="3" creationId="{4E20ED75-0413-C4BD-DAF8-78AC75DCC8CD}"/>
          </ac:spMkLst>
        </pc:spChg>
        <pc:spChg chg="mod">
          <ac:chgData name="泰博 鶴" userId="264c972fee3589ea" providerId="LiveId" clId="{0E64A585-2B48-4583-9ED3-072A350E212B}" dt="2024-04-04T13:09:35.921" v="1415"/>
          <ac:spMkLst>
            <pc:docMk/>
            <pc:sldMk cId="950321383" sldId="716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09:35.921" v="1415"/>
        <pc:sldMkLst>
          <pc:docMk/>
          <pc:sldMk cId="4130683139" sldId="717"/>
        </pc:sldMkLst>
        <pc:spChg chg="mod">
          <ac:chgData name="泰博 鶴" userId="264c972fee3589ea" providerId="LiveId" clId="{0E64A585-2B48-4583-9ED3-072A350E212B}" dt="2024-04-04T13:09:35.921" v="1415"/>
          <ac:spMkLst>
            <pc:docMk/>
            <pc:sldMk cId="4130683139" sldId="717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12:00.339" v="1455" actId="20577"/>
        <pc:sldMkLst>
          <pc:docMk/>
          <pc:sldMk cId="3989863350" sldId="718"/>
        </pc:sldMkLst>
        <pc:spChg chg="mod">
          <ac:chgData name="泰博 鶴" userId="264c972fee3589ea" providerId="LiveId" clId="{0E64A585-2B48-4583-9ED3-072A350E212B}" dt="2024-04-04T13:12:00.339" v="1455" actId="20577"/>
          <ac:spMkLst>
            <pc:docMk/>
            <pc:sldMk cId="3989863350" sldId="718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3:09:35.921" v="1415"/>
          <ac:spMkLst>
            <pc:docMk/>
            <pc:sldMk cId="3989863350" sldId="718"/>
            <ac:spMk id="4" creationId="{08EE240A-CFA6-004A-F087-7756DAF6A0B5}"/>
          </ac:spMkLst>
        </pc:spChg>
        <pc:picChg chg="mod">
          <ac:chgData name="泰博 鶴" userId="264c972fee3589ea" providerId="LiveId" clId="{0E64A585-2B48-4583-9ED3-072A350E212B}" dt="2024-04-04T13:09:35.921" v="1415"/>
          <ac:picMkLst>
            <pc:docMk/>
            <pc:sldMk cId="3989863350" sldId="718"/>
            <ac:picMk id="13" creationId="{9640AEA9-4E58-62D1-DCF2-200960AFB426}"/>
          </ac:picMkLst>
        </pc:picChg>
      </pc:sldChg>
      <pc:sldChg chg="addSp modSp add mod">
        <pc:chgData name="泰博 鶴" userId="264c972fee3589ea" providerId="LiveId" clId="{0E64A585-2B48-4583-9ED3-072A350E212B}" dt="2024-04-04T13:28:42.203" v="1579"/>
        <pc:sldMkLst>
          <pc:docMk/>
          <pc:sldMk cId="3379336243" sldId="719"/>
        </pc:sldMkLst>
        <pc:spChg chg="mod">
          <ac:chgData name="泰博 鶴" userId="264c972fee3589ea" providerId="LiveId" clId="{0E64A585-2B48-4583-9ED3-072A350E212B}" dt="2024-04-04T13:12:16.166" v="1466" actId="404"/>
          <ac:spMkLst>
            <pc:docMk/>
            <pc:sldMk cId="3379336243" sldId="719"/>
            <ac:spMk id="2" creationId="{BE31C833-BB71-9BDC-3927-1BE0E6E82EBD}"/>
          </ac:spMkLst>
        </pc:spChg>
        <pc:spChg chg="add mod">
          <ac:chgData name="泰博 鶴" userId="264c972fee3589ea" providerId="LiveId" clId="{0E64A585-2B48-4583-9ED3-072A350E212B}" dt="2024-04-04T13:28:42.203" v="1579"/>
          <ac:spMkLst>
            <pc:docMk/>
            <pc:sldMk cId="3379336243" sldId="719"/>
            <ac:spMk id="3" creationId="{1303C5E0-AE28-DD5B-E8CE-85D3DB21AECD}"/>
          </ac:spMkLst>
        </pc:spChg>
        <pc:spChg chg="mod">
          <ac:chgData name="泰博 鶴" userId="264c972fee3589ea" providerId="LiveId" clId="{0E64A585-2B48-4583-9ED3-072A350E212B}" dt="2024-04-04T13:14:14.934" v="1480" actId="6549"/>
          <ac:spMkLst>
            <pc:docMk/>
            <pc:sldMk cId="3379336243" sldId="719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12:35.548" v="1469"/>
        <pc:sldMkLst>
          <pc:docMk/>
          <pc:sldMk cId="2284491465" sldId="720"/>
        </pc:sldMkLst>
        <pc:spChg chg="mod">
          <ac:chgData name="泰博 鶴" userId="264c972fee3589ea" providerId="LiveId" clId="{0E64A585-2B48-4583-9ED3-072A350E212B}" dt="2024-04-04T13:12:35.548" v="1469"/>
          <ac:spMkLst>
            <pc:docMk/>
            <pc:sldMk cId="2284491465" sldId="720"/>
            <ac:spMk id="2" creationId="{BE31C833-BB71-9BDC-3927-1BE0E6E82EBD}"/>
          </ac:spMkLst>
        </pc:spChg>
      </pc:sldChg>
      <pc:sldChg chg="modSp add mod">
        <pc:chgData name="泰博 鶴" userId="264c972fee3589ea" providerId="LiveId" clId="{0E64A585-2B48-4583-9ED3-072A350E212B}" dt="2024-04-04T13:18:13.790" v="1525" actId="20577"/>
        <pc:sldMkLst>
          <pc:docMk/>
          <pc:sldMk cId="3973719394" sldId="721"/>
        </pc:sldMkLst>
        <pc:spChg chg="mod">
          <ac:chgData name="泰博 鶴" userId="264c972fee3589ea" providerId="LiveId" clId="{0E64A585-2B48-4583-9ED3-072A350E212B}" dt="2024-04-04T13:12:51.259" v="1472"/>
          <ac:spMkLst>
            <pc:docMk/>
            <pc:sldMk cId="3973719394" sldId="721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3:18:13.790" v="1525" actId="20577"/>
          <ac:spMkLst>
            <pc:docMk/>
            <pc:sldMk cId="3973719394" sldId="721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20:09.640" v="1536" actId="20577"/>
        <pc:sldMkLst>
          <pc:docMk/>
          <pc:sldMk cId="1827405576" sldId="722"/>
        </pc:sldMkLst>
        <pc:spChg chg="mod">
          <ac:chgData name="泰博 鶴" userId="264c972fee3589ea" providerId="LiveId" clId="{0E64A585-2B48-4583-9ED3-072A350E212B}" dt="2024-04-04T13:12:58.394" v="1477"/>
          <ac:spMkLst>
            <pc:docMk/>
            <pc:sldMk cId="1827405576" sldId="722"/>
            <ac:spMk id="2" creationId="{BE31C833-BB71-9BDC-3927-1BE0E6E82EBD}"/>
          </ac:spMkLst>
        </pc:spChg>
        <pc:spChg chg="mod">
          <ac:chgData name="泰博 鶴" userId="264c972fee3589ea" providerId="LiveId" clId="{0E64A585-2B48-4583-9ED3-072A350E212B}" dt="2024-04-04T13:20:09.640" v="1536" actId="20577"/>
          <ac:spMkLst>
            <pc:docMk/>
            <pc:sldMk cId="1827405576" sldId="722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21:04.210" v="1540"/>
        <pc:sldMkLst>
          <pc:docMk/>
          <pc:sldMk cId="1240138225" sldId="723"/>
        </pc:sldMkLst>
        <pc:spChg chg="mod">
          <ac:chgData name="泰博 鶴" userId="264c972fee3589ea" providerId="LiveId" clId="{0E64A585-2B48-4583-9ED3-072A350E212B}" dt="2024-04-04T13:21:04.210" v="1540"/>
          <ac:spMkLst>
            <pc:docMk/>
            <pc:sldMk cId="1240138225" sldId="723"/>
            <ac:spMk id="2" creationId="{BE31C833-BB71-9BDC-3927-1BE0E6E82EBD}"/>
          </ac:spMkLst>
        </pc:spChg>
      </pc:sldChg>
      <pc:sldChg chg="modSp add mod">
        <pc:chgData name="泰博 鶴" userId="264c972fee3589ea" providerId="LiveId" clId="{0E64A585-2B48-4583-9ED3-072A350E212B}" dt="2024-04-04T13:22:11.559" v="1548" actId="20577"/>
        <pc:sldMkLst>
          <pc:docMk/>
          <pc:sldMk cId="3423692268" sldId="724"/>
        </pc:sldMkLst>
        <pc:spChg chg="mod">
          <ac:chgData name="泰博 鶴" userId="264c972fee3589ea" providerId="LiveId" clId="{0E64A585-2B48-4583-9ED3-072A350E212B}" dt="2024-04-04T13:22:11.559" v="1548" actId="20577"/>
          <ac:spMkLst>
            <pc:docMk/>
            <pc:sldMk cId="3423692268" sldId="724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23:31.557" v="1553" actId="20577"/>
        <pc:sldMkLst>
          <pc:docMk/>
          <pc:sldMk cId="1697937548" sldId="725"/>
        </pc:sldMkLst>
        <pc:spChg chg="mod">
          <ac:chgData name="泰博 鶴" userId="264c972fee3589ea" providerId="LiveId" clId="{0E64A585-2B48-4583-9ED3-072A350E212B}" dt="2024-04-04T13:23:31.557" v="1553" actId="20577"/>
          <ac:spMkLst>
            <pc:docMk/>
            <pc:sldMk cId="1697937548" sldId="725"/>
            <ac:spMk id="4" creationId="{08EE240A-CFA6-004A-F087-7756DAF6A0B5}"/>
          </ac:spMkLst>
        </pc:spChg>
      </pc:sldChg>
      <pc:sldChg chg="addSp modSp add mod">
        <pc:chgData name="泰博 鶴" userId="264c972fee3589ea" providerId="LiveId" clId="{0E64A585-2B48-4583-9ED3-072A350E212B}" dt="2024-04-04T13:27:29.351" v="1576" actId="207"/>
        <pc:sldMkLst>
          <pc:docMk/>
          <pc:sldMk cId="1101842901" sldId="726"/>
        </pc:sldMkLst>
        <pc:spChg chg="mod">
          <ac:chgData name="泰博 鶴" userId="264c972fee3589ea" providerId="LiveId" clId="{0E64A585-2B48-4583-9ED3-072A350E212B}" dt="2024-04-04T13:24:19.429" v="1561"/>
          <ac:spMkLst>
            <pc:docMk/>
            <pc:sldMk cId="1101842901" sldId="726"/>
            <ac:spMk id="2" creationId="{BE31C833-BB71-9BDC-3927-1BE0E6E82EBD}"/>
          </ac:spMkLst>
        </pc:spChg>
        <pc:spChg chg="add mod">
          <ac:chgData name="泰博 鶴" userId="264c972fee3589ea" providerId="LiveId" clId="{0E64A585-2B48-4583-9ED3-072A350E212B}" dt="2024-04-04T13:27:29.351" v="1576" actId="207"/>
          <ac:spMkLst>
            <pc:docMk/>
            <pc:sldMk cId="1101842901" sldId="726"/>
            <ac:spMk id="3" creationId="{27075C0E-6387-CB30-0E1A-052C97B65CF9}"/>
          </ac:spMkLst>
        </pc:spChg>
      </pc:sldChg>
      <pc:sldChg chg="modSp add mod">
        <pc:chgData name="泰博 鶴" userId="264c972fee3589ea" providerId="LiveId" clId="{0E64A585-2B48-4583-9ED3-072A350E212B}" dt="2024-04-04T13:26:51.487" v="1574"/>
        <pc:sldMkLst>
          <pc:docMk/>
          <pc:sldMk cId="1965498682" sldId="727"/>
        </pc:sldMkLst>
        <pc:spChg chg="mod">
          <ac:chgData name="泰博 鶴" userId="264c972fee3589ea" providerId="LiveId" clId="{0E64A585-2B48-4583-9ED3-072A350E212B}" dt="2024-04-04T13:26:51.487" v="1574"/>
          <ac:spMkLst>
            <pc:docMk/>
            <pc:sldMk cId="1965498682" sldId="727"/>
            <ac:spMk id="4" creationId="{08EE240A-CFA6-004A-F087-7756DAF6A0B5}"/>
          </ac:spMkLst>
        </pc:spChg>
      </pc:sldChg>
      <pc:sldChg chg="modSp add mod">
        <pc:chgData name="泰博 鶴" userId="264c972fee3589ea" providerId="LiveId" clId="{0E64A585-2B48-4583-9ED3-072A350E212B}" dt="2024-04-04T13:26:51.487" v="1574"/>
        <pc:sldMkLst>
          <pc:docMk/>
          <pc:sldMk cId="3826368123" sldId="728"/>
        </pc:sldMkLst>
        <pc:spChg chg="mod">
          <ac:chgData name="泰博 鶴" userId="264c972fee3589ea" providerId="LiveId" clId="{0E64A585-2B48-4583-9ED3-072A350E212B}" dt="2024-04-04T13:26:51.487" v="1574"/>
          <ac:spMkLst>
            <pc:docMk/>
            <pc:sldMk cId="3826368123" sldId="728"/>
            <ac:spMk id="4" creationId="{08EE240A-CFA6-004A-F087-7756DAF6A0B5}"/>
          </ac:spMkLst>
        </pc:spChg>
      </pc:sldChg>
      <pc:sldMasterChg chg="delSldLayout">
        <pc:chgData name="泰博 鶴" userId="264c972fee3589ea" providerId="LiveId" clId="{0E64A585-2B48-4583-9ED3-072A350E212B}" dt="2024-04-04T09:35:23.858" v="542" actId="47"/>
        <pc:sldMasterMkLst>
          <pc:docMk/>
          <pc:sldMasterMk cId="2597430410" sldId="2147483648"/>
        </pc:sldMasterMkLst>
        <pc:sldLayoutChg chg="del">
          <pc:chgData name="泰博 鶴" userId="264c972fee3589ea" providerId="LiveId" clId="{0E64A585-2B48-4583-9ED3-072A350E212B}" dt="2024-04-04T09:35:23.858" v="542" actId="47"/>
          <pc:sldLayoutMkLst>
            <pc:docMk/>
            <pc:sldMasterMk cId="2597430410" sldId="2147483648"/>
            <pc:sldLayoutMk cId="3467206040" sldId="2147483660"/>
          </pc:sldLayoutMkLst>
        </pc:sldLayoutChg>
      </pc:sldMasterChg>
    </pc:docChg>
  </pc:docChgLst>
  <pc:docChgLst>
    <pc:chgData name="泰博 鶴" userId="264c972fee3589ea" providerId="LiveId" clId="{0A2B5F6B-E08D-4E85-A1AF-C3690F1C7940}"/>
    <pc:docChg chg="undo redo custSel addSld delSld modSld">
      <pc:chgData name="泰博 鶴" userId="264c972fee3589ea" providerId="LiveId" clId="{0A2B5F6B-E08D-4E85-A1AF-C3690F1C7940}" dt="2024-05-07T17:03:02.798" v="1151" actId="1076"/>
      <pc:docMkLst>
        <pc:docMk/>
      </pc:docMkLst>
      <pc:sldChg chg="modSp mod">
        <pc:chgData name="泰博 鶴" userId="264c972fee3589ea" providerId="LiveId" clId="{0A2B5F6B-E08D-4E85-A1AF-C3690F1C7940}" dt="2024-05-07T13:41:52.427" v="198" actId="20577"/>
        <pc:sldMkLst>
          <pc:docMk/>
          <pc:sldMk cId="940965810" sldId="289"/>
        </pc:sldMkLst>
        <pc:spChg chg="mod">
          <ac:chgData name="泰博 鶴" userId="264c972fee3589ea" providerId="LiveId" clId="{0A2B5F6B-E08D-4E85-A1AF-C3690F1C7940}" dt="2024-05-07T13:41:52.427" v="198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0A2B5F6B-E08D-4E85-A1AF-C3690F1C7940}" dt="2024-05-07T13:32:47.036" v="3" actId="20577"/>
        <pc:sldMkLst>
          <pc:docMk/>
          <pc:sldMk cId="3855151906" sldId="738"/>
        </pc:sldMkLst>
        <pc:spChg chg="mod">
          <ac:chgData name="泰博 鶴" userId="264c972fee3589ea" providerId="LiveId" clId="{0A2B5F6B-E08D-4E85-A1AF-C3690F1C7940}" dt="2024-05-07T13:32:47.036" v="3" actId="20577"/>
          <ac:spMkLst>
            <pc:docMk/>
            <pc:sldMk cId="3855151906" sldId="738"/>
            <ac:spMk id="2" creationId="{0A413E03-4D3E-569A-5715-2A5027D96E86}"/>
          </ac:spMkLst>
        </pc:spChg>
      </pc:sldChg>
      <pc:sldChg chg="modSp mod">
        <pc:chgData name="泰博 鶴" userId="264c972fee3589ea" providerId="LiveId" clId="{0A2B5F6B-E08D-4E85-A1AF-C3690F1C7940}" dt="2024-05-07T13:57:47.919" v="538"/>
        <pc:sldMkLst>
          <pc:docMk/>
          <pc:sldMk cId="3528509666" sldId="749"/>
        </pc:sldMkLst>
        <pc:spChg chg="mod">
          <ac:chgData name="泰博 鶴" userId="264c972fee3589ea" providerId="LiveId" clId="{0A2B5F6B-E08D-4E85-A1AF-C3690F1C7940}" dt="2024-05-07T13:43:44.617" v="204" actId="20577"/>
          <ac:spMkLst>
            <pc:docMk/>
            <pc:sldMk cId="3528509666" sldId="749"/>
            <ac:spMk id="2" creationId="{BE31C833-BB71-9BDC-3927-1BE0E6E82EBD}"/>
          </ac:spMkLst>
        </pc:spChg>
        <pc:spChg chg="mod">
          <ac:chgData name="泰博 鶴" userId="264c972fee3589ea" providerId="LiveId" clId="{0A2B5F6B-E08D-4E85-A1AF-C3690F1C7940}" dt="2024-05-07T13:57:47.919" v="538"/>
          <ac:spMkLst>
            <pc:docMk/>
            <pc:sldMk cId="3528509666" sldId="749"/>
            <ac:spMk id="3" creationId="{5D024B9D-ABC8-D367-5A8A-22006FAC0E22}"/>
          </ac:spMkLst>
        </pc:spChg>
      </pc:sldChg>
      <pc:sldChg chg="modSp mod">
        <pc:chgData name="泰博 鶴" userId="264c972fee3589ea" providerId="LiveId" clId="{0A2B5F6B-E08D-4E85-A1AF-C3690F1C7940}" dt="2024-05-07T17:03:02.798" v="1151" actId="1076"/>
        <pc:sldMkLst>
          <pc:docMk/>
          <pc:sldMk cId="4259022804" sldId="756"/>
        </pc:sldMkLst>
        <pc:spChg chg="mod">
          <ac:chgData name="泰博 鶴" userId="264c972fee3589ea" providerId="LiveId" clId="{0A2B5F6B-E08D-4E85-A1AF-C3690F1C7940}" dt="2024-05-07T17:03:02.798" v="1151" actId="1076"/>
          <ac:spMkLst>
            <pc:docMk/>
            <pc:sldMk cId="4259022804" sldId="756"/>
            <ac:spMk id="3" creationId="{5D024B9D-ABC8-D367-5A8A-22006FAC0E22}"/>
          </ac:spMkLst>
        </pc:spChg>
      </pc:sldChg>
      <pc:sldChg chg="del">
        <pc:chgData name="泰博 鶴" userId="264c972fee3589ea" providerId="LiveId" clId="{0A2B5F6B-E08D-4E85-A1AF-C3690F1C7940}" dt="2024-05-07T14:01:44.083" v="546" actId="47"/>
        <pc:sldMkLst>
          <pc:docMk/>
          <pc:sldMk cId="4182782715" sldId="761"/>
        </pc:sldMkLst>
      </pc:sldChg>
      <pc:sldChg chg="del">
        <pc:chgData name="泰博 鶴" userId="264c972fee3589ea" providerId="LiveId" clId="{0A2B5F6B-E08D-4E85-A1AF-C3690F1C7940}" dt="2024-05-07T14:01:44.083" v="546" actId="47"/>
        <pc:sldMkLst>
          <pc:docMk/>
          <pc:sldMk cId="2731630801" sldId="762"/>
        </pc:sldMkLst>
      </pc:sldChg>
      <pc:sldChg chg="del">
        <pc:chgData name="泰博 鶴" userId="264c972fee3589ea" providerId="LiveId" clId="{0A2B5F6B-E08D-4E85-A1AF-C3690F1C7940}" dt="2024-05-07T14:01:44.083" v="546" actId="47"/>
        <pc:sldMkLst>
          <pc:docMk/>
          <pc:sldMk cId="2887819539" sldId="763"/>
        </pc:sldMkLst>
      </pc:sldChg>
      <pc:sldChg chg="addSp delSp modSp mod">
        <pc:chgData name="泰博 鶴" userId="264c972fee3589ea" providerId="LiveId" clId="{0A2B5F6B-E08D-4E85-A1AF-C3690F1C7940}" dt="2024-05-07T14:18:30.665" v="863" actId="255"/>
        <pc:sldMkLst>
          <pc:docMk/>
          <pc:sldMk cId="3320067235" sldId="764"/>
        </pc:sldMkLst>
        <pc:spChg chg="mod">
          <ac:chgData name="泰博 鶴" userId="264c972fee3589ea" providerId="LiveId" clId="{0A2B5F6B-E08D-4E85-A1AF-C3690F1C7940}" dt="2024-05-07T14:03:01.134" v="560" actId="20577"/>
          <ac:spMkLst>
            <pc:docMk/>
            <pc:sldMk cId="3320067235" sldId="764"/>
            <ac:spMk id="2" creationId="{BE31C833-BB71-9BDC-3927-1BE0E6E82EBD}"/>
          </ac:spMkLst>
        </pc:spChg>
        <pc:spChg chg="mod">
          <ac:chgData name="泰博 鶴" userId="264c972fee3589ea" providerId="LiveId" clId="{0A2B5F6B-E08D-4E85-A1AF-C3690F1C7940}" dt="2024-05-07T14:04:11.964" v="674" actId="20577"/>
          <ac:spMkLst>
            <pc:docMk/>
            <pc:sldMk cId="3320067235" sldId="764"/>
            <ac:spMk id="3" creationId="{5D024B9D-ABC8-D367-5A8A-22006FAC0E22}"/>
          </ac:spMkLst>
        </pc:spChg>
        <pc:graphicFrameChg chg="del modGraphic">
          <ac:chgData name="泰博 鶴" userId="264c972fee3589ea" providerId="LiveId" clId="{0A2B5F6B-E08D-4E85-A1AF-C3690F1C7940}" dt="2024-05-07T14:05:19.543" v="684" actId="478"/>
          <ac:graphicFrameMkLst>
            <pc:docMk/>
            <pc:sldMk cId="3320067235" sldId="764"/>
            <ac:graphicFrameMk id="4" creationId="{5D1A9AD2-3903-123B-9D6E-BD346F0C5ED5}"/>
          </ac:graphicFrameMkLst>
        </pc:graphicFrameChg>
        <pc:graphicFrameChg chg="add mod modGraphic">
          <ac:chgData name="泰博 鶴" userId="264c972fee3589ea" providerId="LiveId" clId="{0A2B5F6B-E08D-4E85-A1AF-C3690F1C7940}" dt="2024-05-07T14:18:30.665" v="863" actId="255"/>
          <ac:graphicFrameMkLst>
            <pc:docMk/>
            <pc:sldMk cId="3320067235" sldId="764"/>
            <ac:graphicFrameMk id="6" creationId="{8E8241F1-C510-DA91-6298-64F6A60E02A2}"/>
          </ac:graphicFrameMkLst>
        </pc:graphicFrameChg>
      </pc:sldChg>
      <pc:sldChg chg="modSp add mod">
        <pc:chgData name="泰博 鶴" userId="264c972fee3589ea" providerId="LiveId" clId="{0A2B5F6B-E08D-4E85-A1AF-C3690F1C7940}" dt="2024-05-07T13:59:35.855" v="545" actId="255"/>
        <pc:sldMkLst>
          <pc:docMk/>
          <pc:sldMk cId="393703834" sldId="765"/>
        </pc:sldMkLst>
        <pc:spChg chg="mod">
          <ac:chgData name="泰博 鶴" userId="264c972fee3589ea" providerId="LiveId" clId="{0A2B5F6B-E08D-4E85-A1AF-C3690F1C7940}" dt="2024-05-07T13:59:35.855" v="545" actId="255"/>
          <ac:spMkLst>
            <pc:docMk/>
            <pc:sldMk cId="393703834" sldId="765"/>
            <ac:spMk id="3" creationId="{5D024B9D-ABC8-D367-5A8A-22006FAC0E22}"/>
          </ac:spMkLst>
        </pc:spChg>
      </pc:sldChg>
      <pc:sldChg chg="add del">
        <pc:chgData name="泰博 鶴" userId="264c972fee3589ea" providerId="LiveId" clId="{0A2B5F6B-E08D-4E85-A1AF-C3690F1C7940}" dt="2024-05-07T14:20:53.371" v="884" actId="47"/>
        <pc:sldMkLst>
          <pc:docMk/>
          <pc:sldMk cId="4208305673" sldId="766"/>
        </pc:sldMkLst>
      </pc:sldChg>
      <pc:sldChg chg="modSp add mod">
        <pc:chgData name="泰博 鶴" userId="264c972fee3589ea" providerId="LiveId" clId="{0A2B5F6B-E08D-4E85-A1AF-C3690F1C7940}" dt="2024-05-07T14:18:56.620" v="867"/>
        <pc:sldMkLst>
          <pc:docMk/>
          <pc:sldMk cId="1548911998" sldId="767"/>
        </pc:sldMkLst>
        <pc:spChg chg="mod">
          <ac:chgData name="泰博 鶴" userId="264c972fee3589ea" providerId="LiveId" clId="{0A2B5F6B-E08D-4E85-A1AF-C3690F1C7940}" dt="2024-05-07T14:08:17.537" v="739" actId="20577"/>
          <ac:spMkLst>
            <pc:docMk/>
            <pc:sldMk cId="1548911998" sldId="767"/>
            <ac:spMk id="3" creationId="{5D024B9D-ABC8-D367-5A8A-22006FAC0E22}"/>
          </ac:spMkLst>
        </pc:spChg>
        <pc:graphicFrameChg chg="mod modGraphic">
          <ac:chgData name="泰博 鶴" userId="264c972fee3589ea" providerId="LiveId" clId="{0A2B5F6B-E08D-4E85-A1AF-C3690F1C7940}" dt="2024-05-07T14:18:56.620" v="867"/>
          <ac:graphicFrameMkLst>
            <pc:docMk/>
            <pc:sldMk cId="1548911998" sldId="767"/>
            <ac:graphicFrameMk id="6" creationId="{8E8241F1-C510-DA91-6298-64F6A60E02A2}"/>
          </ac:graphicFrameMkLst>
        </pc:graphicFrameChg>
      </pc:sldChg>
      <pc:sldChg chg="modSp add mod">
        <pc:chgData name="泰博 鶴" userId="264c972fee3589ea" providerId="LiveId" clId="{0A2B5F6B-E08D-4E85-A1AF-C3690F1C7940}" dt="2024-05-07T14:19:39.100" v="871"/>
        <pc:sldMkLst>
          <pc:docMk/>
          <pc:sldMk cId="607291935" sldId="768"/>
        </pc:sldMkLst>
        <pc:spChg chg="mod">
          <ac:chgData name="泰博 鶴" userId="264c972fee3589ea" providerId="LiveId" clId="{0A2B5F6B-E08D-4E85-A1AF-C3690F1C7940}" dt="2024-05-07T14:13:42.209" v="843" actId="20577"/>
          <ac:spMkLst>
            <pc:docMk/>
            <pc:sldMk cId="607291935" sldId="768"/>
            <ac:spMk id="3" creationId="{5D024B9D-ABC8-D367-5A8A-22006FAC0E22}"/>
          </ac:spMkLst>
        </pc:spChg>
        <pc:graphicFrameChg chg="mod modGraphic">
          <ac:chgData name="泰博 鶴" userId="264c972fee3589ea" providerId="LiveId" clId="{0A2B5F6B-E08D-4E85-A1AF-C3690F1C7940}" dt="2024-05-07T14:19:39.100" v="871"/>
          <ac:graphicFrameMkLst>
            <pc:docMk/>
            <pc:sldMk cId="607291935" sldId="768"/>
            <ac:graphicFrameMk id="6" creationId="{8E8241F1-C510-DA91-6298-64F6A60E02A2}"/>
          </ac:graphicFrameMkLst>
        </pc:graphicFrameChg>
      </pc:sldChg>
      <pc:sldChg chg="modSp add mod">
        <pc:chgData name="泰博 鶴" userId="264c972fee3589ea" providerId="LiveId" clId="{0A2B5F6B-E08D-4E85-A1AF-C3690F1C7940}" dt="2024-05-07T14:20:28.117" v="883" actId="14100"/>
        <pc:sldMkLst>
          <pc:docMk/>
          <pc:sldMk cId="152083073" sldId="769"/>
        </pc:sldMkLst>
        <pc:spChg chg="mod">
          <ac:chgData name="泰博 鶴" userId="264c972fee3589ea" providerId="LiveId" clId="{0A2B5F6B-E08D-4E85-A1AF-C3690F1C7940}" dt="2024-05-07T14:17:20.340" v="859"/>
          <ac:spMkLst>
            <pc:docMk/>
            <pc:sldMk cId="152083073" sldId="769"/>
            <ac:spMk id="3" creationId="{5D024B9D-ABC8-D367-5A8A-22006FAC0E22}"/>
          </ac:spMkLst>
        </pc:spChg>
        <pc:graphicFrameChg chg="mod modGraphic">
          <ac:chgData name="泰博 鶴" userId="264c972fee3589ea" providerId="LiveId" clId="{0A2B5F6B-E08D-4E85-A1AF-C3690F1C7940}" dt="2024-05-07T14:20:28.117" v="883" actId="14100"/>
          <ac:graphicFrameMkLst>
            <pc:docMk/>
            <pc:sldMk cId="152083073" sldId="769"/>
            <ac:graphicFrameMk id="6" creationId="{8E8241F1-C510-DA91-6298-64F6A60E02A2}"/>
          </ac:graphicFrameMkLst>
        </pc:graphicFrameChg>
      </pc:sldChg>
    </pc:docChg>
  </pc:docChgLst>
  <pc:docChgLst>
    <pc:chgData name="泰博 鶴" userId="264c972fee3589ea" providerId="LiveId" clId="{0BA5F863-488C-4B15-A420-5E0B9A262317}"/>
    <pc:docChg chg="undo redo custSel addSld delSld modSld">
      <pc:chgData name="泰博 鶴" userId="264c972fee3589ea" providerId="LiveId" clId="{0BA5F863-488C-4B15-A420-5E0B9A262317}" dt="2024-05-07T12:40:28.530" v="1179" actId="6549"/>
      <pc:docMkLst>
        <pc:docMk/>
      </pc:docMkLst>
      <pc:sldChg chg="modSp mod">
        <pc:chgData name="泰博 鶴" userId="264c972fee3589ea" providerId="LiveId" clId="{0BA5F863-488C-4B15-A420-5E0B9A262317}" dt="2024-05-07T11:42:23.600" v="256" actId="20577"/>
        <pc:sldMkLst>
          <pc:docMk/>
          <pc:sldMk cId="940965810" sldId="289"/>
        </pc:sldMkLst>
        <pc:spChg chg="mod">
          <ac:chgData name="泰博 鶴" userId="264c972fee3589ea" providerId="LiveId" clId="{0BA5F863-488C-4B15-A420-5E0B9A262317}" dt="2024-05-07T11:42:23.600" v="256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0BA5F863-488C-4B15-A420-5E0B9A262317}" dt="2024-05-07T11:35:57.156" v="93" actId="20577"/>
        <pc:sldMkLst>
          <pc:docMk/>
          <pc:sldMk cId="3855151906" sldId="738"/>
        </pc:sldMkLst>
        <pc:spChg chg="mod">
          <ac:chgData name="泰博 鶴" userId="264c972fee3589ea" providerId="LiveId" clId="{0BA5F863-488C-4B15-A420-5E0B9A262317}" dt="2024-05-07T11:35:57.156" v="93" actId="20577"/>
          <ac:spMkLst>
            <pc:docMk/>
            <pc:sldMk cId="3855151906" sldId="738"/>
            <ac:spMk id="2" creationId="{0A413E03-4D3E-569A-5715-2A5027D96E86}"/>
          </ac:spMkLst>
        </pc:spChg>
      </pc:sldChg>
      <pc:sldChg chg="delSp modSp mod">
        <pc:chgData name="泰博 鶴" userId="264c972fee3589ea" providerId="LiveId" clId="{0BA5F863-488C-4B15-A420-5E0B9A262317}" dt="2024-05-07T11:51:08.569" v="276" actId="6549"/>
        <pc:sldMkLst>
          <pc:docMk/>
          <pc:sldMk cId="3528509666" sldId="749"/>
        </pc:sldMkLst>
        <pc:spChg chg="mod">
          <ac:chgData name="泰博 鶴" userId="264c972fee3589ea" providerId="LiveId" clId="{0BA5F863-488C-4B15-A420-5E0B9A262317}" dt="2024-05-07T11:43:05.336" v="263" actId="6549"/>
          <ac:spMkLst>
            <pc:docMk/>
            <pc:sldMk cId="3528509666" sldId="749"/>
            <ac:spMk id="2" creationId="{BE31C833-BB71-9BDC-3927-1BE0E6E82EBD}"/>
          </ac:spMkLst>
        </pc:spChg>
        <pc:spChg chg="mod">
          <ac:chgData name="泰博 鶴" userId="264c972fee3589ea" providerId="LiveId" clId="{0BA5F863-488C-4B15-A420-5E0B9A262317}" dt="2024-05-07T11:51:08.569" v="276" actId="6549"/>
          <ac:spMkLst>
            <pc:docMk/>
            <pc:sldMk cId="3528509666" sldId="749"/>
            <ac:spMk id="3" creationId="{5D024B9D-ABC8-D367-5A8A-22006FAC0E22}"/>
          </ac:spMkLst>
        </pc:spChg>
        <pc:grpChg chg="del">
          <ac:chgData name="泰博 鶴" userId="264c972fee3589ea" providerId="LiveId" clId="{0BA5F863-488C-4B15-A420-5E0B9A262317}" dt="2024-05-07T11:37:56.398" v="94" actId="478"/>
          <ac:grpSpMkLst>
            <pc:docMk/>
            <pc:sldMk cId="3528509666" sldId="749"/>
            <ac:grpSpMk id="23" creationId="{B3C999F6-2309-7B27-435C-336FA295EC86}"/>
          </ac:grpSpMkLst>
        </pc:grpChg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1500181530" sldId="750"/>
        </pc:sldMkLst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729297045" sldId="751"/>
        </pc:sldMkLst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47037656" sldId="755"/>
        </pc:sldMkLst>
      </pc:sldChg>
      <pc:sldChg chg="modSp mod">
        <pc:chgData name="泰博 鶴" userId="264c972fee3589ea" providerId="LiveId" clId="{0BA5F863-488C-4B15-A420-5E0B9A262317}" dt="2024-05-07T12:40:28.530" v="1179" actId="6549"/>
        <pc:sldMkLst>
          <pc:docMk/>
          <pc:sldMk cId="4259022804" sldId="756"/>
        </pc:sldMkLst>
        <pc:spChg chg="mod">
          <ac:chgData name="泰博 鶴" userId="264c972fee3589ea" providerId="LiveId" clId="{0BA5F863-488C-4B15-A420-5E0B9A262317}" dt="2024-05-07T12:40:28.530" v="1179" actId="6549"/>
          <ac:spMkLst>
            <pc:docMk/>
            <pc:sldMk cId="4259022804" sldId="756"/>
            <ac:spMk id="3" creationId="{5D024B9D-ABC8-D367-5A8A-22006FAC0E22}"/>
          </ac:spMkLst>
        </pc:spChg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3953381003" sldId="757"/>
        </pc:sldMkLst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1400479384" sldId="758"/>
        </pc:sldMkLst>
      </pc:sldChg>
      <pc:sldChg chg="del">
        <pc:chgData name="泰博 鶴" userId="264c972fee3589ea" providerId="LiveId" clId="{0BA5F863-488C-4B15-A420-5E0B9A262317}" dt="2024-05-07T12:36:11.657" v="933" actId="47"/>
        <pc:sldMkLst>
          <pc:docMk/>
          <pc:sldMk cId="2679155383" sldId="759"/>
        </pc:sldMkLst>
      </pc:sldChg>
      <pc:sldChg chg="modSp add mod">
        <pc:chgData name="泰博 鶴" userId="264c972fee3589ea" providerId="LiveId" clId="{0BA5F863-488C-4B15-A420-5E0B9A262317}" dt="2024-05-07T11:40:31.857" v="182" actId="20577"/>
        <pc:sldMkLst>
          <pc:docMk/>
          <pc:sldMk cId="389468699" sldId="760"/>
        </pc:sldMkLst>
        <pc:spChg chg="mod">
          <ac:chgData name="泰博 鶴" userId="264c972fee3589ea" providerId="LiveId" clId="{0BA5F863-488C-4B15-A420-5E0B9A262317}" dt="2024-05-07T11:38:24.481" v="105" actId="20577"/>
          <ac:spMkLst>
            <pc:docMk/>
            <pc:sldMk cId="389468699" sldId="760"/>
            <ac:spMk id="2" creationId="{BE31C833-BB71-9BDC-3927-1BE0E6E82EBD}"/>
          </ac:spMkLst>
        </pc:spChg>
        <pc:spChg chg="mod">
          <ac:chgData name="泰博 鶴" userId="264c972fee3589ea" providerId="LiveId" clId="{0BA5F863-488C-4B15-A420-5E0B9A262317}" dt="2024-05-07T11:40:31.857" v="182" actId="20577"/>
          <ac:spMkLst>
            <pc:docMk/>
            <pc:sldMk cId="389468699" sldId="760"/>
            <ac:spMk id="3" creationId="{5D024B9D-ABC8-D367-5A8A-22006FAC0E22}"/>
          </ac:spMkLst>
        </pc:spChg>
      </pc:sldChg>
      <pc:sldChg chg="modSp add mod">
        <pc:chgData name="泰博 鶴" userId="264c972fee3589ea" providerId="LiveId" clId="{0BA5F863-488C-4B15-A420-5E0B9A262317}" dt="2024-05-07T11:58:42.785" v="554" actId="11"/>
        <pc:sldMkLst>
          <pc:docMk/>
          <pc:sldMk cId="4182782715" sldId="761"/>
        </pc:sldMkLst>
        <pc:spChg chg="mod">
          <ac:chgData name="泰博 鶴" userId="264c972fee3589ea" providerId="LiveId" clId="{0BA5F863-488C-4B15-A420-5E0B9A262317}" dt="2024-05-07T11:51:42.070" v="282"/>
          <ac:spMkLst>
            <pc:docMk/>
            <pc:sldMk cId="4182782715" sldId="761"/>
            <ac:spMk id="2" creationId="{BE31C833-BB71-9BDC-3927-1BE0E6E82EBD}"/>
          </ac:spMkLst>
        </pc:spChg>
        <pc:spChg chg="mod">
          <ac:chgData name="泰博 鶴" userId="264c972fee3589ea" providerId="LiveId" clId="{0BA5F863-488C-4B15-A420-5E0B9A262317}" dt="2024-05-07T11:58:42.785" v="554" actId="11"/>
          <ac:spMkLst>
            <pc:docMk/>
            <pc:sldMk cId="4182782715" sldId="761"/>
            <ac:spMk id="3" creationId="{5D024B9D-ABC8-D367-5A8A-22006FAC0E22}"/>
          </ac:spMkLst>
        </pc:spChg>
      </pc:sldChg>
      <pc:sldChg chg="modSp add mod">
        <pc:chgData name="泰博 鶴" userId="264c972fee3589ea" providerId="LiveId" clId="{0BA5F863-488C-4B15-A420-5E0B9A262317}" dt="2024-05-07T12:29:56.632" v="862" actId="20577"/>
        <pc:sldMkLst>
          <pc:docMk/>
          <pc:sldMk cId="2731630801" sldId="762"/>
        </pc:sldMkLst>
        <pc:spChg chg="mod">
          <ac:chgData name="泰博 鶴" userId="264c972fee3589ea" providerId="LiveId" clId="{0BA5F863-488C-4B15-A420-5E0B9A262317}" dt="2024-05-07T11:59:21.862" v="560"/>
          <ac:spMkLst>
            <pc:docMk/>
            <pc:sldMk cId="2731630801" sldId="762"/>
            <ac:spMk id="2" creationId="{BE31C833-BB71-9BDC-3927-1BE0E6E82EBD}"/>
          </ac:spMkLst>
        </pc:spChg>
        <pc:spChg chg="mod">
          <ac:chgData name="泰博 鶴" userId="264c972fee3589ea" providerId="LiveId" clId="{0BA5F863-488C-4B15-A420-5E0B9A262317}" dt="2024-05-07T12:29:56.632" v="862" actId="20577"/>
          <ac:spMkLst>
            <pc:docMk/>
            <pc:sldMk cId="2731630801" sldId="762"/>
            <ac:spMk id="3" creationId="{5D024B9D-ABC8-D367-5A8A-22006FAC0E22}"/>
          </ac:spMkLst>
        </pc:spChg>
      </pc:sldChg>
      <pc:sldChg chg="addSp modSp add mod">
        <pc:chgData name="泰博 鶴" userId="264c972fee3589ea" providerId="LiveId" clId="{0BA5F863-488C-4B15-A420-5E0B9A262317}" dt="2024-05-07T12:35:42.819" v="932" actId="122"/>
        <pc:sldMkLst>
          <pc:docMk/>
          <pc:sldMk cId="2887819539" sldId="763"/>
        </pc:sldMkLst>
        <pc:spChg chg="mod">
          <ac:chgData name="泰博 鶴" userId="264c972fee3589ea" providerId="LiveId" clId="{0BA5F863-488C-4B15-A420-5E0B9A262317}" dt="2024-05-07T12:30:24.240" v="876" actId="14100"/>
          <ac:spMkLst>
            <pc:docMk/>
            <pc:sldMk cId="2887819539" sldId="763"/>
            <ac:spMk id="3" creationId="{5D024B9D-ABC8-D367-5A8A-22006FAC0E22}"/>
          </ac:spMkLst>
        </pc:spChg>
        <pc:graphicFrameChg chg="add mod modGraphic">
          <ac:chgData name="泰博 鶴" userId="264c972fee3589ea" providerId="LiveId" clId="{0BA5F863-488C-4B15-A420-5E0B9A262317}" dt="2024-05-07T12:35:42.819" v="932" actId="122"/>
          <ac:graphicFrameMkLst>
            <pc:docMk/>
            <pc:sldMk cId="2887819539" sldId="763"/>
            <ac:graphicFrameMk id="4" creationId="{5D1A9AD2-3903-123B-9D6E-BD346F0C5ED5}"/>
          </ac:graphicFrameMkLst>
        </pc:graphicFrameChg>
      </pc:sldChg>
      <pc:sldChg chg="modSp add mod">
        <pc:chgData name="泰博 鶴" userId="264c972fee3589ea" providerId="LiveId" clId="{0BA5F863-488C-4B15-A420-5E0B9A262317}" dt="2024-05-07T12:35:37.523" v="931" actId="122"/>
        <pc:sldMkLst>
          <pc:docMk/>
          <pc:sldMk cId="3320067235" sldId="764"/>
        </pc:sldMkLst>
        <pc:graphicFrameChg chg="modGraphic">
          <ac:chgData name="泰博 鶴" userId="264c972fee3589ea" providerId="LiveId" clId="{0BA5F863-488C-4B15-A420-5E0B9A262317}" dt="2024-05-07T12:35:37.523" v="931" actId="122"/>
          <ac:graphicFrameMkLst>
            <pc:docMk/>
            <pc:sldMk cId="3320067235" sldId="764"/>
            <ac:graphicFrameMk id="4" creationId="{5D1A9AD2-3903-123B-9D6E-BD346F0C5ED5}"/>
          </ac:graphicFrameMkLst>
        </pc:graphicFrameChg>
      </pc:sldChg>
    </pc:docChg>
  </pc:docChgLst>
  <pc:docChgLst>
    <pc:chgData name="泰博 鶴" userId="264c972fee3589ea" providerId="LiveId" clId="{4BAC1D79-13F5-439F-96DC-8481A8655EBC}"/>
    <pc:docChg chg="custSel addSld delSld modSld sldOrd">
      <pc:chgData name="泰博 鶴" userId="264c972fee3589ea" providerId="LiveId" clId="{4BAC1D79-13F5-439F-96DC-8481A8655EBC}" dt="2024-05-05T04:39:07.018" v="76" actId="1076"/>
      <pc:docMkLst>
        <pc:docMk/>
      </pc:docMkLst>
      <pc:sldChg chg="addSp delSp modSp mod">
        <pc:chgData name="泰博 鶴" userId="264c972fee3589ea" providerId="LiveId" clId="{4BAC1D79-13F5-439F-96DC-8481A8655EBC}" dt="2024-05-05T04:36:09.172" v="47" actId="478"/>
        <pc:sldMkLst>
          <pc:docMk/>
          <pc:sldMk cId="940965810" sldId="289"/>
        </pc:sldMkLst>
        <pc:spChg chg="mod">
          <ac:chgData name="泰博 鶴" userId="264c972fee3589ea" providerId="LiveId" clId="{4BAC1D79-13F5-439F-96DC-8481A8655EBC}" dt="2024-05-05T04:35:57.147" v="46" actId="242"/>
          <ac:spMkLst>
            <pc:docMk/>
            <pc:sldMk cId="940965810" sldId="289"/>
            <ac:spMk id="4" creationId="{08EE240A-CFA6-004A-F087-7756DAF6A0B5}"/>
          </ac:spMkLst>
        </pc:spChg>
        <pc:spChg chg="add del mod">
          <ac:chgData name="泰博 鶴" userId="264c972fee3589ea" providerId="LiveId" clId="{4BAC1D79-13F5-439F-96DC-8481A8655EBC}" dt="2024-05-05T04:36:09.172" v="47" actId="478"/>
          <ac:spMkLst>
            <pc:docMk/>
            <pc:sldMk cId="940965810" sldId="289"/>
            <ac:spMk id="6" creationId="{CCBF5FE4-314D-0B37-92C1-E4E7E36FA98E}"/>
          </ac:spMkLst>
        </pc:spChg>
        <pc:picChg chg="add mod ord">
          <ac:chgData name="泰博 鶴" userId="264c972fee3589ea" providerId="LiveId" clId="{4BAC1D79-13F5-439F-96DC-8481A8655EBC}" dt="2024-05-05T04:34:51.527" v="38" actId="167"/>
          <ac:picMkLst>
            <pc:docMk/>
            <pc:sldMk cId="940965810" sldId="289"/>
            <ac:picMk id="5" creationId="{E211EAC0-4501-8843-A363-19A88BC3E9C0}"/>
          </ac:picMkLst>
        </pc:picChg>
        <pc:picChg chg="del">
          <ac:chgData name="泰博 鶴" userId="264c972fee3589ea" providerId="LiveId" clId="{4BAC1D79-13F5-439F-96DC-8481A8655EBC}" dt="2024-05-05T04:34:55.324" v="39" actId="478"/>
          <ac:picMkLst>
            <pc:docMk/>
            <pc:sldMk cId="940965810" sldId="289"/>
            <ac:picMk id="13" creationId="{9640AEA9-4E58-62D1-DCF2-200960AFB426}"/>
          </ac:picMkLst>
        </pc:picChg>
      </pc:sldChg>
      <pc:sldChg chg="del">
        <pc:chgData name="泰博 鶴" userId="264c972fee3589ea" providerId="LiveId" clId="{4BAC1D79-13F5-439F-96DC-8481A8655EBC}" dt="2024-05-05T04:34:42.546" v="34" actId="47"/>
        <pc:sldMkLst>
          <pc:docMk/>
          <pc:sldMk cId="3112965298" sldId="335"/>
        </pc:sldMkLst>
      </pc:sldChg>
      <pc:sldChg chg="addSp delSp modSp del mod">
        <pc:chgData name="泰博 鶴" userId="264c972fee3589ea" providerId="LiveId" clId="{4BAC1D79-13F5-439F-96DC-8481A8655EBC}" dt="2024-05-05T04:34:31.302" v="33" actId="47"/>
        <pc:sldMkLst>
          <pc:docMk/>
          <pc:sldMk cId="1886117306" sldId="649"/>
        </pc:sldMkLst>
        <pc:spChg chg="mod">
          <ac:chgData name="泰博 鶴" userId="264c972fee3589ea" providerId="LiveId" clId="{4BAC1D79-13F5-439F-96DC-8481A8655EBC}" dt="2024-05-05T04:31:08.057" v="9" actId="1076"/>
          <ac:spMkLst>
            <pc:docMk/>
            <pc:sldMk cId="1886117306" sldId="649"/>
            <ac:spMk id="2" creationId="{0A413E03-4D3E-569A-5715-2A5027D96E86}"/>
          </ac:spMkLst>
        </pc:spChg>
        <pc:spChg chg="del">
          <ac:chgData name="泰博 鶴" userId="264c972fee3589ea" providerId="LiveId" clId="{4BAC1D79-13F5-439F-96DC-8481A8655EBC}" dt="2024-05-05T04:24:19.062" v="3" actId="478"/>
          <ac:spMkLst>
            <pc:docMk/>
            <pc:sldMk cId="1886117306" sldId="649"/>
            <ac:spMk id="4" creationId="{BDA3ECA3-8BEB-F887-E515-F7F91934DBBC}"/>
          </ac:spMkLst>
        </pc:spChg>
        <pc:spChg chg="add del mod">
          <ac:chgData name="泰博 鶴" userId="264c972fee3589ea" providerId="LiveId" clId="{4BAC1D79-13F5-439F-96DC-8481A8655EBC}" dt="2024-05-05T04:24:35.604" v="5" actId="478"/>
          <ac:spMkLst>
            <pc:docMk/>
            <pc:sldMk cId="1886117306" sldId="649"/>
            <ac:spMk id="8" creationId="{E471BC0F-436D-4EE8-E3D3-515EFFD384E3}"/>
          </ac:spMkLst>
        </pc:spChg>
        <pc:picChg chg="add mod ord">
          <ac:chgData name="泰博 鶴" userId="264c972fee3589ea" providerId="LiveId" clId="{4BAC1D79-13F5-439F-96DC-8481A8655EBC}" dt="2024-05-05T04:24:28.241" v="4" actId="1076"/>
          <ac:picMkLst>
            <pc:docMk/>
            <pc:sldMk cId="1886117306" sldId="649"/>
            <ac:picMk id="5" creationId="{4809AB0C-2CA3-1F86-8212-47FD12ADCAEC}"/>
          </ac:picMkLst>
        </pc:picChg>
        <pc:picChg chg="del">
          <ac:chgData name="泰博 鶴" userId="264c972fee3589ea" providerId="LiveId" clId="{4BAC1D79-13F5-439F-96DC-8481A8655EBC}" dt="2024-05-05T04:24:09.614" v="2" actId="478"/>
          <ac:picMkLst>
            <pc:docMk/>
            <pc:sldMk cId="1886117306" sldId="649"/>
            <ac:picMk id="6" creationId="{EB9E8F4F-42CA-7CCA-0D01-296162EBE78A}"/>
          </ac:picMkLst>
        </pc:picChg>
      </pc:sldChg>
      <pc:sldChg chg="del">
        <pc:chgData name="泰博 鶴" userId="264c972fee3589ea" providerId="LiveId" clId="{4BAC1D79-13F5-439F-96DC-8481A8655EBC}" dt="2024-05-05T04:34:42.546" v="34" actId="47"/>
        <pc:sldMkLst>
          <pc:docMk/>
          <pc:sldMk cId="2807884407" sldId="650"/>
        </pc:sldMkLst>
      </pc:sldChg>
      <pc:sldChg chg="addSp delSp modSp mod ord">
        <pc:chgData name="泰博 鶴" userId="264c972fee3589ea" providerId="LiveId" clId="{4BAC1D79-13F5-439F-96DC-8481A8655EBC}" dt="2024-05-05T04:39:07.018" v="76" actId="1076"/>
        <pc:sldMkLst>
          <pc:docMk/>
          <pc:sldMk cId="2427853298" sldId="689"/>
        </pc:sldMkLst>
        <pc:spChg chg="mod">
          <ac:chgData name="泰博 鶴" userId="264c972fee3589ea" providerId="LiveId" clId="{4BAC1D79-13F5-439F-96DC-8481A8655EBC}" dt="2024-05-05T04:39:01.244" v="75" actId="207"/>
          <ac:spMkLst>
            <pc:docMk/>
            <pc:sldMk cId="2427853298" sldId="689"/>
            <ac:spMk id="2" creationId="{BE31C833-BB71-9BDC-3927-1BE0E6E82EBD}"/>
          </ac:spMkLst>
        </pc:spChg>
        <pc:spChg chg="mod">
          <ac:chgData name="泰博 鶴" userId="264c972fee3589ea" providerId="LiveId" clId="{4BAC1D79-13F5-439F-96DC-8481A8655EBC}" dt="2024-05-05T04:39:01.244" v="75" actId="207"/>
          <ac:spMkLst>
            <pc:docMk/>
            <pc:sldMk cId="2427853298" sldId="689"/>
            <ac:spMk id="4" creationId="{08EE240A-CFA6-004A-F087-7756DAF6A0B5}"/>
          </ac:spMkLst>
        </pc:spChg>
        <pc:picChg chg="add mod ord">
          <ac:chgData name="泰博 鶴" userId="264c972fee3589ea" providerId="LiveId" clId="{4BAC1D79-13F5-439F-96DC-8481A8655EBC}" dt="2024-05-05T04:39:07.018" v="76" actId="1076"/>
          <ac:picMkLst>
            <pc:docMk/>
            <pc:sldMk cId="2427853298" sldId="689"/>
            <ac:picMk id="5" creationId="{4751ED07-A822-C69C-B267-9EB6BF93C00A}"/>
          </ac:picMkLst>
        </pc:picChg>
        <pc:picChg chg="add del mod ord">
          <ac:chgData name="泰博 鶴" userId="264c972fee3589ea" providerId="LiveId" clId="{4BAC1D79-13F5-439F-96DC-8481A8655EBC}" dt="2024-05-05T04:38:49.082" v="74" actId="478"/>
          <ac:picMkLst>
            <pc:docMk/>
            <pc:sldMk cId="2427853298" sldId="689"/>
            <ac:picMk id="7" creationId="{6D1203E1-791E-AF7E-687B-F279BA286C6F}"/>
          </ac:picMkLst>
        </pc:picChg>
        <pc:picChg chg="del">
          <ac:chgData name="泰博 鶴" userId="264c972fee3589ea" providerId="LiveId" clId="{4BAC1D79-13F5-439F-96DC-8481A8655EBC}" dt="2024-05-05T04:36:45.499" v="50" actId="478"/>
          <ac:picMkLst>
            <pc:docMk/>
            <pc:sldMk cId="2427853298" sldId="689"/>
            <ac:picMk id="13" creationId="{9640AEA9-4E58-62D1-DCF2-200960AFB426}"/>
          </ac:picMkLst>
        </pc:picChg>
      </pc:sldChg>
      <pc:sldChg chg="del">
        <pc:chgData name="泰博 鶴" userId="264c972fee3589ea" providerId="LiveId" clId="{4BAC1D79-13F5-439F-96DC-8481A8655EBC}" dt="2024-05-05T04:31:56.794" v="11" actId="47"/>
        <pc:sldMkLst>
          <pc:docMk/>
          <pc:sldMk cId="944900099" sldId="727"/>
        </pc:sldMkLst>
      </pc:sldChg>
      <pc:sldChg chg="addSp delSp modSp add mod">
        <pc:chgData name="泰博 鶴" userId="264c972fee3589ea" providerId="LiveId" clId="{4BAC1D79-13F5-439F-96DC-8481A8655EBC}" dt="2024-05-05T04:34:15.425" v="32" actId="14100"/>
        <pc:sldMkLst>
          <pc:docMk/>
          <pc:sldMk cId="3855151906" sldId="738"/>
        </pc:sldMkLst>
        <pc:spChg chg="mod">
          <ac:chgData name="泰博 鶴" userId="264c972fee3589ea" providerId="LiveId" clId="{4BAC1D79-13F5-439F-96DC-8481A8655EBC}" dt="2024-05-05T04:34:15.425" v="32" actId="14100"/>
          <ac:spMkLst>
            <pc:docMk/>
            <pc:sldMk cId="3855151906" sldId="738"/>
            <ac:spMk id="2" creationId="{0A413E03-4D3E-569A-5715-2A5027D96E86}"/>
          </ac:spMkLst>
        </pc:spChg>
        <pc:picChg chg="add del mod ord">
          <ac:chgData name="泰博 鶴" userId="264c972fee3589ea" providerId="LiveId" clId="{4BAC1D79-13F5-439F-96DC-8481A8655EBC}" dt="2024-05-05T04:33:45.467" v="29" actId="478"/>
          <ac:picMkLst>
            <pc:docMk/>
            <pc:sldMk cId="3855151906" sldId="738"/>
            <ac:picMk id="4" creationId="{8C646ED4-DDA1-8440-FB89-F325062DCC85}"/>
          </ac:picMkLst>
        </pc:picChg>
        <pc:picChg chg="del">
          <ac:chgData name="泰博 鶴" userId="264c972fee3589ea" providerId="LiveId" clId="{4BAC1D79-13F5-439F-96DC-8481A8655EBC}" dt="2024-05-05T04:32:19.136" v="16" actId="478"/>
          <ac:picMkLst>
            <pc:docMk/>
            <pc:sldMk cId="3855151906" sldId="738"/>
            <ac:picMk id="5" creationId="{4809AB0C-2CA3-1F86-8212-47FD12ADCAEC}"/>
          </ac:picMkLst>
        </pc:picChg>
        <pc:picChg chg="add mod ord">
          <ac:chgData name="泰博 鶴" userId="264c972fee3589ea" providerId="LiveId" clId="{4BAC1D79-13F5-439F-96DC-8481A8655EBC}" dt="2024-05-05T04:33:51.557" v="31" actId="167"/>
          <ac:picMkLst>
            <pc:docMk/>
            <pc:sldMk cId="3855151906" sldId="738"/>
            <ac:picMk id="7" creationId="{607AF3E3-8F13-FFE1-9EE0-7278560283CD}"/>
          </ac:picMkLst>
        </pc:picChg>
      </pc:sldChg>
      <pc:sldChg chg="addSp delSp modSp add del mod">
        <pc:chgData name="泰博 鶴" userId="264c972fee3589ea" providerId="LiveId" clId="{4BAC1D79-13F5-439F-96DC-8481A8655EBC}" dt="2024-05-05T04:33:41.787" v="28" actId="47"/>
        <pc:sldMkLst>
          <pc:docMk/>
          <pc:sldMk cId="4123141674" sldId="739"/>
        </pc:sldMkLst>
        <pc:spChg chg="del">
          <ac:chgData name="泰博 鶴" userId="264c972fee3589ea" providerId="LiveId" clId="{4BAC1D79-13F5-439F-96DC-8481A8655EBC}" dt="2024-05-05T04:33:29.062" v="27" actId="478"/>
          <ac:spMkLst>
            <pc:docMk/>
            <pc:sldMk cId="4123141674" sldId="739"/>
            <ac:spMk id="2" creationId="{0A413E03-4D3E-569A-5715-2A5027D96E86}"/>
          </ac:spMkLst>
        </pc:spChg>
        <pc:spChg chg="add mod">
          <ac:chgData name="泰博 鶴" userId="264c972fee3589ea" providerId="LiveId" clId="{4BAC1D79-13F5-439F-96DC-8481A8655EBC}" dt="2024-05-05T04:33:29.062" v="27" actId="478"/>
          <ac:spMkLst>
            <pc:docMk/>
            <pc:sldMk cId="4123141674" sldId="739"/>
            <ac:spMk id="4" creationId="{80B0E22C-B9C6-69CA-64E6-EA0A08BF267E}"/>
          </ac:spMkLst>
        </pc:spChg>
      </pc:sldChg>
    </pc:docChg>
  </pc:docChgLst>
  <pc:docChgLst>
    <pc:chgData name="泰博 鶴" userId="264c972fee3589ea" providerId="LiveId" clId="{3C8556F1-C7B3-4D7B-9825-082E9BA99F14}"/>
    <pc:docChg chg="undo redo custSel addSld delSld modSld sldOrd">
      <pc:chgData name="泰博 鶴" userId="264c972fee3589ea" providerId="LiveId" clId="{3C8556F1-C7B3-4D7B-9825-082E9BA99F14}" dt="2023-12-08T09:04:14.233" v="2127" actId="6549"/>
      <pc:docMkLst>
        <pc:docMk/>
      </pc:docMkLst>
      <pc:sldChg chg="modSp mod">
        <pc:chgData name="泰博 鶴" userId="264c972fee3589ea" providerId="LiveId" clId="{3C8556F1-C7B3-4D7B-9825-082E9BA99F14}" dt="2023-12-08T06:44:10.028" v="14" actId="20577"/>
        <pc:sldMkLst>
          <pc:docMk/>
          <pc:sldMk cId="1535941372" sldId="256"/>
        </pc:sldMkLst>
        <pc:spChg chg="mod">
          <ac:chgData name="泰博 鶴" userId="264c972fee3589ea" providerId="LiveId" clId="{3C8556F1-C7B3-4D7B-9825-082E9BA99F14}" dt="2023-12-08T06:44:10.028" v="14" actId="20577"/>
          <ac:spMkLst>
            <pc:docMk/>
            <pc:sldMk cId="1535941372" sldId="256"/>
            <ac:spMk id="2" creationId="{0A413E03-4D3E-569A-5715-2A5027D96E86}"/>
          </ac:spMkLst>
        </pc:spChg>
        <pc:spChg chg="mod">
          <ac:chgData name="泰博 鶴" userId="264c972fee3589ea" providerId="LiveId" clId="{3C8556F1-C7B3-4D7B-9825-082E9BA99F14}" dt="2023-12-08T06:43:47.654" v="8" actId="6549"/>
          <ac:spMkLst>
            <pc:docMk/>
            <pc:sldMk cId="1535941372" sldId="256"/>
            <ac:spMk id="4" creationId="{BDA3ECA3-8BEB-F887-E515-F7F91934DBBC}"/>
          </ac:spMkLst>
        </pc:spChg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3179562377" sldId="287"/>
        </pc:sldMkLst>
      </pc:sldChg>
      <pc:sldChg chg="modSp mod">
        <pc:chgData name="泰博 鶴" userId="264c972fee3589ea" providerId="LiveId" clId="{3C8556F1-C7B3-4D7B-9825-082E9BA99F14}" dt="2023-12-08T08:43:33.127" v="1522" actId="207"/>
        <pc:sldMkLst>
          <pc:docMk/>
          <pc:sldMk cId="940965810" sldId="289"/>
        </pc:sldMkLst>
        <pc:spChg chg="mod">
          <ac:chgData name="泰博 鶴" userId="264c972fee3589ea" providerId="LiveId" clId="{3C8556F1-C7B3-4D7B-9825-082E9BA99F14}" dt="2023-12-08T07:05:18.813" v="275" actId="1076"/>
          <ac:spMkLst>
            <pc:docMk/>
            <pc:sldMk cId="940965810" sldId="289"/>
            <ac:spMk id="2" creationId="{BE31C833-BB71-9BDC-3927-1BE0E6E82EBD}"/>
          </ac:spMkLst>
        </pc:spChg>
        <pc:spChg chg="mod">
          <ac:chgData name="泰博 鶴" userId="264c972fee3589ea" providerId="LiveId" clId="{3C8556F1-C7B3-4D7B-9825-082E9BA99F14}" dt="2023-12-08T08:43:33.127" v="1522" actId="207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3C8556F1-C7B3-4D7B-9825-082E9BA99F14}" dt="2023-12-08T07:22:59.882" v="440" actId="404"/>
        <pc:sldMkLst>
          <pc:docMk/>
          <pc:sldMk cId="2134000837" sldId="325"/>
        </pc:sldMkLst>
        <pc:spChg chg="mod">
          <ac:chgData name="泰博 鶴" userId="264c972fee3589ea" providerId="LiveId" clId="{3C8556F1-C7B3-4D7B-9825-082E9BA99F14}" dt="2023-12-08T07:14:44.996" v="369" actId="404"/>
          <ac:spMkLst>
            <pc:docMk/>
            <pc:sldMk cId="2134000837" sldId="325"/>
            <ac:spMk id="2" creationId="{BE31C833-BB71-9BDC-3927-1BE0E6E82EBD}"/>
          </ac:spMkLst>
        </pc:spChg>
        <pc:spChg chg="mod">
          <ac:chgData name="泰博 鶴" userId="264c972fee3589ea" providerId="LiveId" clId="{3C8556F1-C7B3-4D7B-9825-082E9BA99F14}" dt="2023-12-08T07:22:59.882" v="440" actId="404"/>
          <ac:spMkLst>
            <pc:docMk/>
            <pc:sldMk cId="2134000837" sldId="325"/>
            <ac:spMk id="4" creationId="{08EE240A-CFA6-004A-F087-7756DAF6A0B5}"/>
          </ac:spMkLst>
        </pc:spChg>
      </pc:sldChg>
      <pc:sldChg chg="del">
        <pc:chgData name="泰博 鶴" userId="264c972fee3589ea" providerId="LiveId" clId="{3C8556F1-C7B3-4D7B-9825-082E9BA99F14}" dt="2023-12-08T06:45:05.372" v="24" actId="47"/>
        <pc:sldMkLst>
          <pc:docMk/>
          <pc:sldMk cId="1329209346" sldId="328"/>
        </pc:sldMkLst>
      </pc:sldChg>
      <pc:sldChg chg="addSp delSp modSp mod">
        <pc:chgData name="泰博 鶴" userId="264c972fee3589ea" providerId="LiveId" clId="{3C8556F1-C7B3-4D7B-9825-082E9BA99F14}" dt="2023-12-08T07:44:04.189" v="892" actId="6549"/>
        <pc:sldMkLst>
          <pc:docMk/>
          <pc:sldMk cId="2963946207" sldId="329"/>
        </pc:sldMkLst>
        <pc:spChg chg="mod">
          <ac:chgData name="泰博 鶴" userId="264c972fee3589ea" providerId="LiveId" clId="{3C8556F1-C7B3-4D7B-9825-082E9BA99F14}" dt="2023-12-08T07:35:20.028" v="671" actId="6549"/>
          <ac:spMkLst>
            <pc:docMk/>
            <pc:sldMk cId="2963946207" sldId="329"/>
            <ac:spMk id="2" creationId="{BE31C833-BB71-9BDC-3927-1BE0E6E82EBD}"/>
          </ac:spMkLst>
        </pc:spChg>
        <pc:spChg chg="add mod">
          <ac:chgData name="泰博 鶴" userId="264c972fee3589ea" providerId="LiveId" clId="{3C8556F1-C7B3-4D7B-9825-082E9BA99F14}" dt="2023-12-08T07:40:45.833" v="857" actId="14100"/>
          <ac:spMkLst>
            <pc:docMk/>
            <pc:sldMk cId="2963946207" sldId="329"/>
            <ac:spMk id="3" creationId="{0E1474B6-A331-5CEA-2D50-5A6AA617C984}"/>
          </ac:spMkLst>
        </pc:spChg>
        <pc:spChg chg="del">
          <ac:chgData name="泰博 鶴" userId="264c972fee3589ea" providerId="LiveId" clId="{3C8556F1-C7B3-4D7B-9825-082E9BA99F14}" dt="2023-12-08T07:30:07.518" v="580" actId="478"/>
          <ac:spMkLst>
            <pc:docMk/>
            <pc:sldMk cId="2963946207" sldId="329"/>
            <ac:spMk id="4" creationId="{08EE240A-CFA6-004A-F087-7756DAF6A0B5}"/>
          </ac:spMkLst>
        </pc:spChg>
        <pc:spChg chg="add mod">
          <ac:chgData name="泰博 鶴" userId="264c972fee3589ea" providerId="LiveId" clId="{3C8556F1-C7B3-4D7B-9825-082E9BA99F14}" dt="2023-12-08T07:36:49.187" v="688" actId="20577"/>
          <ac:spMkLst>
            <pc:docMk/>
            <pc:sldMk cId="2963946207" sldId="329"/>
            <ac:spMk id="5" creationId="{8E615259-540F-FDCE-0FEE-4C9F9F2B5CEC}"/>
          </ac:spMkLst>
        </pc:spChg>
        <pc:spChg chg="mod">
          <ac:chgData name="泰博 鶴" userId="264c972fee3589ea" providerId="LiveId" clId="{3C8556F1-C7B3-4D7B-9825-082E9BA99F14}" dt="2023-12-08T07:30:31.358" v="581"/>
          <ac:spMkLst>
            <pc:docMk/>
            <pc:sldMk cId="2963946207" sldId="329"/>
            <ac:spMk id="8" creationId="{99D59B17-45E9-5FDA-78F3-828221B34950}"/>
          </ac:spMkLst>
        </pc:spChg>
        <pc:spChg chg="mod">
          <ac:chgData name="泰博 鶴" userId="264c972fee3589ea" providerId="LiveId" clId="{3C8556F1-C7B3-4D7B-9825-082E9BA99F14}" dt="2023-12-08T07:34:46.619" v="639" actId="20577"/>
          <ac:spMkLst>
            <pc:docMk/>
            <pc:sldMk cId="2963946207" sldId="329"/>
            <ac:spMk id="9" creationId="{C0452AD5-B6E6-D3B6-3FC1-EBC5CE883AC5}"/>
          </ac:spMkLst>
        </pc:spChg>
        <pc:spChg chg="add mod">
          <ac:chgData name="泰博 鶴" userId="264c972fee3589ea" providerId="LiveId" clId="{3C8556F1-C7B3-4D7B-9825-082E9BA99F14}" dt="2023-12-08T07:44:04.189" v="892" actId="6549"/>
          <ac:spMkLst>
            <pc:docMk/>
            <pc:sldMk cId="2963946207" sldId="329"/>
            <ac:spMk id="10" creationId="{F7C847B9-9028-78E7-8F73-5544B18FC72B}"/>
          </ac:spMkLst>
        </pc:spChg>
        <pc:spChg chg="mod">
          <ac:chgData name="泰博 鶴" userId="264c972fee3589ea" providerId="LiveId" clId="{3C8556F1-C7B3-4D7B-9825-082E9BA99F14}" dt="2023-12-08T07:30:31.358" v="581"/>
          <ac:spMkLst>
            <pc:docMk/>
            <pc:sldMk cId="2963946207" sldId="329"/>
            <ac:spMk id="15" creationId="{A6EE3BE8-323D-8156-ACC9-1A6433AF800C}"/>
          </ac:spMkLst>
        </pc:spChg>
        <pc:spChg chg="mod">
          <ac:chgData name="泰博 鶴" userId="264c972fee3589ea" providerId="LiveId" clId="{3C8556F1-C7B3-4D7B-9825-082E9BA99F14}" dt="2023-12-08T07:35:34.433" v="684" actId="20577"/>
          <ac:spMkLst>
            <pc:docMk/>
            <pc:sldMk cId="2963946207" sldId="329"/>
            <ac:spMk id="16" creationId="{BE518C0C-F30F-A880-1594-F297C5D52FDD}"/>
          </ac:spMkLst>
        </pc:spChg>
        <pc:spChg chg="mod">
          <ac:chgData name="泰博 鶴" userId="264c972fee3589ea" providerId="LiveId" clId="{3C8556F1-C7B3-4D7B-9825-082E9BA99F14}" dt="2023-12-08T07:30:31.358" v="581"/>
          <ac:spMkLst>
            <pc:docMk/>
            <pc:sldMk cId="2963946207" sldId="329"/>
            <ac:spMk id="18" creationId="{BE9F3F2C-36A2-E177-A63D-E70003B7949E}"/>
          </ac:spMkLst>
        </pc:spChg>
        <pc:spChg chg="mod">
          <ac:chgData name="泰博 鶴" userId="264c972fee3589ea" providerId="LiveId" clId="{3C8556F1-C7B3-4D7B-9825-082E9BA99F14}" dt="2023-12-08T07:35:28.049" v="674" actId="20577"/>
          <ac:spMkLst>
            <pc:docMk/>
            <pc:sldMk cId="2963946207" sldId="329"/>
            <ac:spMk id="19" creationId="{BAC5E098-953B-2B6F-051D-3C0860E5BAD7}"/>
          </ac:spMkLst>
        </pc:spChg>
        <pc:grpChg chg="add mod">
          <ac:chgData name="泰博 鶴" userId="264c972fee3589ea" providerId="LiveId" clId="{3C8556F1-C7B3-4D7B-9825-082E9BA99F14}" dt="2023-12-08T07:32:58.554" v="594" actId="1076"/>
          <ac:grpSpMkLst>
            <pc:docMk/>
            <pc:sldMk cId="2963946207" sldId="329"/>
            <ac:grpSpMk id="7" creationId="{CCACDA22-EA3B-BCFC-1CD3-CC155E7ABC0B}"/>
          </ac:grpSpMkLst>
        </pc:grpChg>
        <pc:grpChg chg="add mod">
          <ac:chgData name="泰博 鶴" userId="264c972fee3589ea" providerId="LiveId" clId="{3C8556F1-C7B3-4D7B-9825-082E9BA99F14}" dt="2023-12-08T07:40:55.798" v="858" actId="1076"/>
          <ac:grpSpMkLst>
            <pc:docMk/>
            <pc:sldMk cId="2963946207" sldId="329"/>
            <ac:grpSpMk id="14" creationId="{9706A564-52D3-F3A8-794F-D7616A35CDF6}"/>
          </ac:grpSpMkLst>
        </pc:grpChg>
        <pc:grpChg chg="add mod">
          <ac:chgData name="泰博 鶴" userId="264c972fee3589ea" providerId="LiveId" clId="{3C8556F1-C7B3-4D7B-9825-082E9BA99F14}" dt="2023-12-08T07:41:02.761" v="859" actId="1076"/>
          <ac:grpSpMkLst>
            <pc:docMk/>
            <pc:sldMk cId="2963946207" sldId="329"/>
            <ac:grpSpMk id="17" creationId="{10EC1244-AA41-0E7D-EFDE-A7AA86FB1E4E}"/>
          </ac:grpSpMkLst>
        </pc:grpChg>
        <pc:picChg chg="mod">
          <ac:chgData name="泰博 鶴" userId="264c972fee3589ea" providerId="LiveId" clId="{3C8556F1-C7B3-4D7B-9825-082E9BA99F14}" dt="2023-12-08T07:31:18.167" v="587" actId="1076"/>
          <ac:picMkLst>
            <pc:docMk/>
            <pc:sldMk cId="2963946207" sldId="329"/>
            <ac:picMk id="13" creationId="{9640AEA9-4E58-62D1-DCF2-200960AFB426}"/>
          </ac:picMkLst>
        </pc:picChg>
        <pc:cxnChg chg="add mod">
          <ac:chgData name="泰博 鶴" userId="264c972fee3589ea" providerId="LiveId" clId="{3C8556F1-C7B3-4D7B-9825-082E9BA99F14}" dt="2023-12-08T07:43:31.479" v="871" actId="208"/>
          <ac:cxnSpMkLst>
            <pc:docMk/>
            <pc:sldMk cId="2963946207" sldId="329"/>
            <ac:cxnSpMk id="6" creationId="{57E5CA6C-2027-CA8F-600C-7141875A776F}"/>
          </ac:cxnSpMkLst>
        </pc:cxnChg>
        <pc:cxnChg chg="add mod">
          <ac:chgData name="泰博 鶴" userId="264c972fee3589ea" providerId="LiveId" clId="{3C8556F1-C7B3-4D7B-9825-082E9BA99F14}" dt="2023-12-08T07:43:31.479" v="871" actId="208"/>
          <ac:cxnSpMkLst>
            <pc:docMk/>
            <pc:sldMk cId="2963946207" sldId="329"/>
            <ac:cxnSpMk id="11" creationId="{7B3225CB-6326-78C4-F691-9A1014FCA945}"/>
          </ac:cxnSpMkLst>
        </pc:cxnChg>
        <pc:cxnChg chg="add mod">
          <ac:chgData name="泰博 鶴" userId="264c972fee3589ea" providerId="LiveId" clId="{3C8556F1-C7B3-4D7B-9825-082E9BA99F14}" dt="2023-12-08T07:43:31.479" v="871" actId="208"/>
          <ac:cxnSpMkLst>
            <pc:docMk/>
            <pc:sldMk cId="2963946207" sldId="329"/>
            <ac:cxnSpMk id="12" creationId="{8AA89A4F-9127-0C42-820F-6C320066D20D}"/>
          </ac:cxnSpMkLst>
        </pc:cxnChg>
      </pc:sldChg>
      <pc:sldChg chg="modSp mod ord">
        <pc:chgData name="泰博 鶴" userId="264c972fee3589ea" providerId="LiveId" clId="{3C8556F1-C7B3-4D7B-9825-082E9BA99F14}" dt="2023-12-08T08:52:25.838" v="1960" actId="6549"/>
        <pc:sldMkLst>
          <pc:docMk/>
          <pc:sldMk cId="1187880601" sldId="330"/>
        </pc:sldMkLst>
        <pc:spChg chg="mod">
          <ac:chgData name="泰博 鶴" userId="264c972fee3589ea" providerId="LiveId" clId="{3C8556F1-C7B3-4D7B-9825-082E9BA99F14}" dt="2023-12-08T08:45:08.028" v="1564" actId="20577"/>
          <ac:spMkLst>
            <pc:docMk/>
            <pc:sldMk cId="1187880601" sldId="330"/>
            <ac:spMk id="2" creationId="{BE31C833-BB71-9BDC-3927-1BE0E6E82EBD}"/>
          </ac:spMkLst>
        </pc:spChg>
        <pc:spChg chg="mod">
          <ac:chgData name="泰博 鶴" userId="264c972fee3589ea" providerId="LiveId" clId="{3C8556F1-C7B3-4D7B-9825-082E9BA99F14}" dt="2023-12-08T08:52:25.838" v="1960" actId="6549"/>
          <ac:spMkLst>
            <pc:docMk/>
            <pc:sldMk cId="1187880601" sldId="330"/>
            <ac:spMk id="4" creationId="{08EE240A-CFA6-004A-F087-7756DAF6A0B5}"/>
          </ac:spMkLst>
        </pc:spChg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2449939323" sldId="331"/>
        </pc:sldMkLst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4270278369" sldId="332"/>
        </pc:sldMkLst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3289024049" sldId="333"/>
        </pc:sldMkLst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3262169" sldId="334"/>
        </pc:sldMkLst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1023046497" sldId="335"/>
        </pc:sldMkLst>
      </pc:sldChg>
      <pc:sldChg chg="del">
        <pc:chgData name="泰博 鶴" userId="264c972fee3589ea" providerId="LiveId" clId="{3C8556F1-C7B3-4D7B-9825-082E9BA99F14}" dt="2023-12-08T08:52:53.593" v="1961" actId="47"/>
        <pc:sldMkLst>
          <pc:docMk/>
          <pc:sldMk cId="3441797176" sldId="336"/>
        </pc:sldMkLst>
      </pc:sldChg>
      <pc:sldChg chg="modSp add mod">
        <pc:chgData name="泰博 鶴" userId="264c972fee3589ea" providerId="LiveId" clId="{3C8556F1-C7B3-4D7B-9825-082E9BA99F14}" dt="2023-12-08T06:45:01.454" v="23" actId="20577"/>
        <pc:sldMkLst>
          <pc:docMk/>
          <pc:sldMk cId="297336812" sldId="337"/>
        </pc:sldMkLst>
        <pc:spChg chg="mod">
          <ac:chgData name="泰博 鶴" userId="264c972fee3589ea" providerId="LiveId" clId="{3C8556F1-C7B3-4D7B-9825-082E9BA99F14}" dt="2023-12-08T06:45:01.454" v="23" actId="20577"/>
          <ac:spMkLst>
            <pc:docMk/>
            <pc:sldMk cId="297336812" sldId="337"/>
            <ac:spMk id="4" creationId="{BDA3ECA3-8BEB-F887-E515-F7F91934DBBC}"/>
          </ac:spMkLst>
        </pc:spChg>
      </pc:sldChg>
      <pc:sldChg chg="addSp delSp modSp add del mod">
        <pc:chgData name="泰博 鶴" userId="264c972fee3589ea" providerId="LiveId" clId="{3C8556F1-C7B3-4D7B-9825-082E9BA99F14}" dt="2023-12-08T07:25:07.022" v="441" actId="47"/>
        <pc:sldMkLst>
          <pc:docMk/>
          <pc:sldMk cId="2501116895" sldId="338"/>
        </pc:sldMkLst>
        <pc:spChg chg="del">
          <ac:chgData name="泰博 鶴" userId="264c972fee3589ea" providerId="LiveId" clId="{3C8556F1-C7B3-4D7B-9825-082E9BA99F14}" dt="2023-12-08T07:17:36.942" v="400" actId="478"/>
          <ac:spMkLst>
            <pc:docMk/>
            <pc:sldMk cId="2501116895" sldId="338"/>
            <ac:spMk id="2" creationId="{BE31C833-BB71-9BDC-3927-1BE0E6E82EBD}"/>
          </ac:spMkLst>
        </pc:spChg>
        <pc:spChg chg="del">
          <ac:chgData name="泰博 鶴" userId="264c972fee3589ea" providerId="LiveId" clId="{3C8556F1-C7B3-4D7B-9825-082E9BA99F14}" dt="2023-12-08T07:17:36.942" v="400" actId="478"/>
          <ac:spMkLst>
            <pc:docMk/>
            <pc:sldMk cId="2501116895" sldId="338"/>
            <ac:spMk id="4" creationId="{08EE240A-CFA6-004A-F087-7756DAF6A0B5}"/>
          </ac:spMkLst>
        </pc:spChg>
        <pc:spChg chg="add del mod">
          <ac:chgData name="泰博 鶴" userId="264c972fee3589ea" providerId="LiveId" clId="{3C8556F1-C7B3-4D7B-9825-082E9BA99F14}" dt="2023-12-08T07:17:44.513" v="401" actId="478"/>
          <ac:spMkLst>
            <pc:docMk/>
            <pc:sldMk cId="2501116895" sldId="338"/>
            <ac:spMk id="5" creationId="{3F675292-0F5B-C31C-6A3F-3A7A1A97071B}"/>
          </ac:spMkLst>
        </pc:spChg>
        <pc:picChg chg="del">
          <ac:chgData name="泰博 鶴" userId="264c972fee3589ea" providerId="LiveId" clId="{3C8556F1-C7B3-4D7B-9825-082E9BA99F14}" dt="2023-12-08T07:17:36.942" v="400" actId="478"/>
          <ac:picMkLst>
            <pc:docMk/>
            <pc:sldMk cId="2501116895" sldId="338"/>
            <ac:picMk id="13" creationId="{9640AEA9-4E58-62D1-DCF2-200960AFB426}"/>
          </ac:picMkLst>
        </pc:picChg>
      </pc:sldChg>
      <pc:sldChg chg="modSp add del mod">
        <pc:chgData name="泰博 鶴" userId="264c972fee3589ea" providerId="LiveId" clId="{3C8556F1-C7B3-4D7B-9825-082E9BA99F14}" dt="2023-12-08T08:44:32.116" v="1524" actId="207"/>
        <pc:sldMkLst>
          <pc:docMk/>
          <pc:sldMk cId="3675354931" sldId="338"/>
        </pc:sldMkLst>
        <pc:spChg chg="mod">
          <ac:chgData name="泰博 鶴" userId="264c972fee3589ea" providerId="LiveId" clId="{3C8556F1-C7B3-4D7B-9825-082E9BA99F14}" dt="2023-12-08T08:44:32.116" v="1524" actId="207"/>
          <ac:spMkLst>
            <pc:docMk/>
            <pc:sldMk cId="3675354931" sldId="338"/>
            <ac:spMk id="2" creationId="{BE31C833-BB71-9BDC-3927-1BE0E6E82EBD}"/>
          </ac:spMkLst>
        </pc:spChg>
        <pc:picChg chg="mod">
          <ac:chgData name="泰博 鶴" userId="264c972fee3589ea" providerId="LiveId" clId="{3C8556F1-C7B3-4D7B-9825-082E9BA99F14}" dt="2023-12-08T08:42:43.488" v="1518" actId="14100"/>
          <ac:picMkLst>
            <pc:docMk/>
            <pc:sldMk cId="3675354931" sldId="338"/>
            <ac:picMk id="1055" creationId="{4E2438FC-21BA-8DAC-2466-BB303F9A2E02}"/>
          </ac:picMkLst>
        </pc:picChg>
      </pc:sldChg>
      <pc:sldChg chg="modSp add mod">
        <pc:chgData name="泰博 鶴" userId="264c972fee3589ea" providerId="LiveId" clId="{3C8556F1-C7B3-4D7B-9825-082E9BA99F14}" dt="2023-12-08T08:08:24.650" v="1061" actId="1076"/>
        <pc:sldMkLst>
          <pc:docMk/>
          <pc:sldMk cId="2013379539" sldId="344"/>
        </pc:sldMkLst>
        <pc:spChg chg="mod">
          <ac:chgData name="泰博 鶴" userId="264c972fee3589ea" providerId="LiveId" clId="{3C8556F1-C7B3-4D7B-9825-082E9BA99F14}" dt="2023-12-08T08:06:48.295" v="1049" actId="255"/>
          <ac:spMkLst>
            <pc:docMk/>
            <pc:sldMk cId="2013379539" sldId="344"/>
            <ac:spMk id="2" creationId="{BE31C833-BB71-9BDC-3927-1BE0E6E82EBD}"/>
          </ac:spMkLst>
        </pc:spChg>
        <pc:spChg chg="mod">
          <ac:chgData name="泰博 鶴" userId="264c972fee3589ea" providerId="LiveId" clId="{3C8556F1-C7B3-4D7B-9825-082E9BA99F14}" dt="2023-12-08T08:07:24.409" v="1054" actId="1076"/>
          <ac:spMkLst>
            <pc:docMk/>
            <pc:sldMk cId="2013379539" sldId="344"/>
            <ac:spMk id="6" creationId="{135FB4B4-A8F3-B145-D3EF-6A2ACCF5E39B}"/>
          </ac:spMkLst>
        </pc:spChg>
        <pc:spChg chg="mod">
          <ac:chgData name="泰博 鶴" userId="264c972fee3589ea" providerId="LiveId" clId="{3C8556F1-C7B3-4D7B-9825-082E9BA99F14}" dt="2023-12-08T08:08:24.650" v="1061" actId="1076"/>
          <ac:spMkLst>
            <pc:docMk/>
            <pc:sldMk cId="2013379539" sldId="344"/>
            <ac:spMk id="8" creationId="{F49CDA6D-E061-A713-91A5-8722986A6DFE}"/>
          </ac:spMkLst>
        </pc:spChg>
        <pc:spChg chg="mod">
          <ac:chgData name="泰博 鶴" userId="264c972fee3589ea" providerId="LiveId" clId="{3C8556F1-C7B3-4D7B-9825-082E9BA99F14}" dt="2023-12-08T08:08:05.011" v="1057" actId="1076"/>
          <ac:spMkLst>
            <pc:docMk/>
            <pc:sldMk cId="2013379539" sldId="344"/>
            <ac:spMk id="9" creationId="{23037F45-ECEC-82A5-E60F-86135D96F43F}"/>
          </ac:spMkLst>
        </pc:spChg>
      </pc:sldChg>
      <pc:sldChg chg="addSp delSp modSp add mod">
        <pc:chgData name="泰博 鶴" userId="264c972fee3589ea" providerId="LiveId" clId="{3C8556F1-C7B3-4D7B-9825-082E9BA99F14}" dt="2023-12-08T08:18:15.593" v="1112" actId="2711"/>
        <pc:sldMkLst>
          <pc:docMk/>
          <pc:sldMk cId="1461987404" sldId="395"/>
        </pc:sldMkLst>
        <pc:spChg chg="mod">
          <ac:chgData name="泰博 鶴" userId="264c972fee3589ea" providerId="LiveId" clId="{3C8556F1-C7B3-4D7B-9825-082E9BA99F14}" dt="2023-12-08T08:16:40.469" v="1099" actId="2711"/>
          <ac:spMkLst>
            <pc:docMk/>
            <pc:sldMk cId="1461987404" sldId="395"/>
            <ac:spMk id="2" creationId="{9A73F7C7-07B3-44DD-8ED0-1CFE306C7477}"/>
          </ac:spMkLst>
        </pc:spChg>
        <pc:spChg chg="mod">
          <ac:chgData name="泰博 鶴" userId="264c972fee3589ea" providerId="LiveId" clId="{3C8556F1-C7B3-4D7B-9825-082E9BA99F14}" dt="2023-12-08T08:17:30.341" v="1108" actId="404"/>
          <ac:spMkLst>
            <pc:docMk/>
            <pc:sldMk cId="1461987404" sldId="395"/>
            <ac:spMk id="4" creationId="{0250317C-DE71-4F40-96AD-358B2C820F1E}"/>
          </ac:spMkLst>
        </pc:spChg>
        <pc:spChg chg="mod">
          <ac:chgData name="泰博 鶴" userId="264c972fee3589ea" providerId="LiveId" clId="{3C8556F1-C7B3-4D7B-9825-082E9BA99F14}" dt="2023-12-08T08:16:18.508" v="1098" actId="207"/>
          <ac:spMkLst>
            <pc:docMk/>
            <pc:sldMk cId="1461987404" sldId="395"/>
            <ac:spMk id="6" creationId="{64D25545-8140-44F2-844D-14064F757E78}"/>
          </ac:spMkLst>
        </pc:spChg>
        <pc:spChg chg="del">
          <ac:chgData name="泰博 鶴" userId="264c972fee3589ea" providerId="LiveId" clId="{3C8556F1-C7B3-4D7B-9825-082E9BA99F14}" dt="2023-12-08T08:16:56.225" v="1100" actId="478"/>
          <ac:spMkLst>
            <pc:docMk/>
            <pc:sldMk cId="1461987404" sldId="395"/>
            <ac:spMk id="8" creationId="{C15CE6D7-0536-43E4-9BC8-A15E33ACE110}"/>
          </ac:spMkLst>
        </pc:spChg>
        <pc:spChg chg="mod">
          <ac:chgData name="泰博 鶴" userId="264c972fee3589ea" providerId="LiveId" clId="{3C8556F1-C7B3-4D7B-9825-082E9BA99F14}" dt="2023-12-08T08:18:07.663" v="1111" actId="2711"/>
          <ac:spMkLst>
            <pc:docMk/>
            <pc:sldMk cId="1461987404" sldId="395"/>
            <ac:spMk id="9" creationId="{374304C8-07DC-403B-94AB-44735141758B}"/>
          </ac:spMkLst>
        </pc:spChg>
        <pc:spChg chg="mod">
          <ac:chgData name="泰博 鶴" userId="264c972fee3589ea" providerId="LiveId" clId="{3C8556F1-C7B3-4D7B-9825-082E9BA99F14}" dt="2023-12-08T08:18:15.593" v="1112" actId="2711"/>
          <ac:spMkLst>
            <pc:docMk/>
            <pc:sldMk cId="1461987404" sldId="395"/>
            <ac:spMk id="10" creationId="{3BE093B9-50D0-4DCD-B291-C01C2AEFF802}"/>
          </ac:spMkLst>
        </pc:spChg>
        <pc:spChg chg="mod">
          <ac:chgData name="泰博 鶴" userId="264c972fee3589ea" providerId="LiveId" clId="{3C8556F1-C7B3-4D7B-9825-082E9BA99F14}" dt="2023-12-08T08:14:31.568" v="1080" actId="20577"/>
          <ac:spMkLst>
            <pc:docMk/>
            <pc:sldMk cId="1461987404" sldId="395"/>
            <ac:spMk id="11" creationId="{201209B3-1B2A-4DF9-95DA-40C84EB29DFA}"/>
          </ac:spMkLst>
        </pc:spChg>
        <pc:picChg chg="add mod ord">
          <ac:chgData name="泰博 鶴" userId="264c972fee3589ea" providerId="LiveId" clId="{3C8556F1-C7B3-4D7B-9825-082E9BA99F14}" dt="2023-12-08T08:14:01.552" v="1067" actId="167"/>
          <ac:picMkLst>
            <pc:docMk/>
            <pc:sldMk cId="1461987404" sldId="395"/>
            <ac:picMk id="3" creationId="{6DBC1253-959A-9B4F-C6DF-7B3CE1C59680}"/>
          </ac:picMkLst>
        </pc:picChg>
      </pc:sldChg>
      <pc:sldChg chg="addSp modSp add mod">
        <pc:chgData name="泰博 鶴" userId="264c972fee3589ea" providerId="LiveId" clId="{3C8556F1-C7B3-4D7B-9825-082E9BA99F14}" dt="2023-12-08T08:54:05.351" v="1963" actId="167"/>
        <pc:sldMkLst>
          <pc:docMk/>
          <pc:sldMk cId="2879228735" sldId="397"/>
        </pc:sldMkLst>
        <pc:graphicFrameChg chg="mod modGraphic">
          <ac:chgData name="泰博 鶴" userId="264c972fee3589ea" providerId="LiveId" clId="{3C8556F1-C7B3-4D7B-9825-082E9BA99F14}" dt="2023-12-08T08:40:30.262" v="1423"/>
          <ac:graphicFrameMkLst>
            <pc:docMk/>
            <pc:sldMk cId="2879228735" sldId="397"/>
            <ac:graphicFrameMk id="4" creationId="{FD18EF5E-44B5-4725-B4B8-E1BDF8C19944}"/>
          </ac:graphicFrameMkLst>
        </pc:graphicFrameChg>
        <pc:picChg chg="add mod ord">
          <ac:chgData name="泰博 鶴" userId="264c972fee3589ea" providerId="LiveId" clId="{3C8556F1-C7B3-4D7B-9825-082E9BA99F14}" dt="2023-12-08T08:54:05.351" v="1963" actId="167"/>
          <ac:picMkLst>
            <pc:docMk/>
            <pc:sldMk cId="2879228735" sldId="397"/>
            <ac:picMk id="3" creationId="{A1F86393-8DDD-11E1-8457-A70505991E6E}"/>
          </ac:picMkLst>
        </pc:picChg>
      </pc:sldChg>
      <pc:sldChg chg="modSp add mod">
        <pc:chgData name="泰博 鶴" userId="264c972fee3589ea" providerId="LiveId" clId="{3C8556F1-C7B3-4D7B-9825-082E9BA99F14}" dt="2023-12-08T07:19:12.265" v="417"/>
        <pc:sldMkLst>
          <pc:docMk/>
          <pc:sldMk cId="1381221637" sldId="541"/>
        </pc:sldMkLst>
        <pc:spChg chg="mod">
          <ac:chgData name="泰博 鶴" userId="264c972fee3589ea" providerId="LiveId" clId="{3C8556F1-C7B3-4D7B-9825-082E9BA99F14}" dt="2023-12-08T07:19:12.265" v="417"/>
          <ac:spMkLst>
            <pc:docMk/>
            <pc:sldMk cId="1381221637" sldId="541"/>
            <ac:spMk id="2" creationId="{00000000-0000-0000-0000-000000000000}"/>
          </ac:spMkLst>
        </pc:spChg>
        <pc:graphicFrameChg chg="modGraphic">
          <ac:chgData name="泰博 鶴" userId="264c972fee3589ea" providerId="LiveId" clId="{3C8556F1-C7B3-4D7B-9825-082E9BA99F14}" dt="2023-12-08T07:18:59.972" v="416" actId="14734"/>
          <ac:graphicFrameMkLst>
            <pc:docMk/>
            <pc:sldMk cId="1381221637" sldId="541"/>
            <ac:graphicFrameMk id="5" creationId="{00000000-0000-0000-0000-000000000000}"/>
          </ac:graphicFrameMkLst>
        </pc:graphicFrameChg>
      </pc:sldChg>
      <pc:sldChg chg="modSp add mod">
        <pc:chgData name="泰博 鶴" userId="264c972fee3589ea" providerId="LiveId" clId="{3C8556F1-C7B3-4D7B-9825-082E9BA99F14}" dt="2023-12-08T07:19:20.041" v="418"/>
        <pc:sldMkLst>
          <pc:docMk/>
          <pc:sldMk cId="2967729341" sldId="542"/>
        </pc:sldMkLst>
        <pc:spChg chg="mod">
          <ac:chgData name="泰博 鶴" userId="264c972fee3589ea" providerId="LiveId" clId="{3C8556F1-C7B3-4D7B-9825-082E9BA99F14}" dt="2023-12-08T07:19:20.041" v="418"/>
          <ac:spMkLst>
            <pc:docMk/>
            <pc:sldMk cId="2967729341" sldId="542"/>
            <ac:spMk id="2" creationId="{00000000-0000-0000-0000-000000000000}"/>
          </ac:spMkLst>
        </pc:spChg>
      </pc:sldChg>
      <pc:sldChg chg="delSp modSp add mod">
        <pc:chgData name="泰博 鶴" userId="264c972fee3589ea" providerId="LiveId" clId="{3C8556F1-C7B3-4D7B-9825-082E9BA99F14}" dt="2023-12-08T07:18:33.355" v="415" actId="478"/>
        <pc:sldMkLst>
          <pc:docMk/>
          <pc:sldMk cId="4095552136" sldId="638"/>
        </pc:sldMkLst>
        <pc:spChg chg="mod">
          <ac:chgData name="泰博 鶴" userId="264c972fee3589ea" providerId="LiveId" clId="{3C8556F1-C7B3-4D7B-9825-082E9BA99F14}" dt="2023-12-08T07:18:09.209" v="409" actId="20577"/>
          <ac:spMkLst>
            <pc:docMk/>
            <pc:sldMk cId="4095552136" sldId="638"/>
            <ac:spMk id="2" creationId="{00000000-0000-0000-0000-000000000000}"/>
          </ac:spMkLst>
        </pc:spChg>
        <pc:spChg chg="del">
          <ac:chgData name="泰博 鶴" userId="264c972fee3589ea" providerId="LiveId" clId="{3C8556F1-C7B3-4D7B-9825-082E9BA99F14}" dt="2023-12-08T07:18:33.355" v="415" actId="478"/>
          <ac:spMkLst>
            <pc:docMk/>
            <pc:sldMk cId="4095552136" sldId="638"/>
            <ac:spMk id="4" creationId="{00000000-0000-0000-0000-000000000000}"/>
          </ac:spMkLst>
        </pc:spChg>
        <pc:graphicFrameChg chg="modGraphic">
          <ac:chgData name="泰博 鶴" userId="264c972fee3589ea" providerId="LiveId" clId="{3C8556F1-C7B3-4D7B-9825-082E9BA99F14}" dt="2023-12-08T07:18:21.805" v="414" actId="404"/>
          <ac:graphicFrameMkLst>
            <pc:docMk/>
            <pc:sldMk cId="4095552136" sldId="638"/>
            <ac:graphicFrameMk id="5" creationId="{00000000-0000-0000-0000-000000000000}"/>
          </ac:graphicFrameMkLst>
        </pc:graphicFrameChg>
      </pc:sldChg>
      <pc:sldChg chg="addSp delSp modSp add mod">
        <pc:chgData name="泰博 鶴" userId="264c972fee3589ea" providerId="LiveId" clId="{3C8556F1-C7B3-4D7B-9825-082E9BA99F14}" dt="2023-12-08T07:49:28.364" v="973" actId="478"/>
        <pc:sldMkLst>
          <pc:docMk/>
          <pc:sldMk cId="1343180142" sldId="641"/>
        </pc:sldMkLst>
        <pc:picChg chg="add del mod ord">
          <ac:chgData name="泰博 鶴" userId="264c972fee3589ea" providerId="LiveId" clId="{3C8556F1-C7B3-4D7B-9825-082E9BA99F14}" dt="2023-12-08T07:49:28.364" v="973" actId="478"/>
          <ac:picMkLst>
            <pc:docMk/>
            <pc:sldMk cId="1343180142" sldId="641"/>
            <ac:picMk id="3" creationId="{DF9ABAE4-B618-E7F8-0B94-C60CB321CD12}"/>
          </ac:picMkLst>
        </pc:picChg>
      </pc:sldChg>
      <pc:sldChg chg="modSp add mod">
        <pc:chgData name="泰博 鶴" userId="264c972fee3589ea" providerId="LiveId" clId="{3C8556F1-C7B3-4D7B-9825-082E9BA99F14}" dt="2023-12-08T07:48:25.392" v="969" actId="20577"/>
        <pc:sldMkLst>
          <pc:docMk/>
          <pc:sldMk cId="1491825097" sldId="642"/>
        </pc:sldMkLst>
        <pc:spChg chg="mod">
          <ac:chgData name="泰博 鶴" userId="264c972fee3589ea" providerId="LiveId" clId="{3C8556F1-C7B3-4D7B-9825-082E9BA99F14}" dt="2023-12-08T07:46:26.898" v="915" actId="6549"/>
          <ac:spMkLst>
            <pc:docMk/>
            <pc:sldMk cId="1491825097" sldId="642"/>
            <ac:spMk id="3" creationId="{0E1474B6-A331-5CEA-2D50-5A6AA617C984}"/>
          </ac:spMkLst>
        </pc:spChg>
        <pc:spChg chg="mod">
          <ac:chgData name="泰博 鶴" userId="264c972fee3589ea" providerId="LiveId" clId="{3C8556F1-C7B3-4D7B-9825-082E9BA99F14}" dt="2023-12-08T07:45:35.093" v="909" actId="6559"/>
          <ac:spMkLst>
            <pc:docMk/>
            <pc:sldMk cId="1491825097" sldId="642"/>
            <ac:spMk id="5" creationId="{8E615259-540F-FDCE-0FEE-4C9F9F2B5CEC}"/>
          </ac:spMkLst>
        </pc:spChg>
        <pc:spChg chg="mod">
          <ac:chgData name="泰博 鶴" userId="264c972fee3589ea" providerId="LiveId" clId="{3C8556F1-C7B3-4D7B-9825-082E9BA99F14}" dt="2023-12-08T07:48:25.392" v="969" actId="20577"/>
          <ac:spMkLst>
            <pc:docMk/>
            <pc:sldMk cId="1491825097" sldId="642"/>
            <ac:spMk id="10" creationId="{F7C847B9-9028-78E7-8F73-5544B18FC72B}"/>
          </ac:spMkLst>
        </pc:spChg>
        <pc:grpChg chg="mod">
          <ac:chgData name="泰博 鶴" userId="264c972fee3589ea" providerId="LiveId" clId="{3C8556F1-C7B3-4D7B-9825-082E9BA99F14}" dt="2023-12-08T07:45:42.777" v="910" actId="1076"/>
          <ac:grpSpMkLst>
            <pc:docMk/>
            <pc:sldMk cId="1491825097" sldId="642"/>
            <ac:grpSpMk id="7" creationId="{CCACDA22-EA3B-BCFC-1CD3-CC155E7ABC0B}"/>
          </ac:grpSpMkLst>
        </pc:grpChg>
        <pc:grpChg chg="mod">
          <ac:chgData name="泰博 鶴" userId="264c972fee3589ea" providerId="LiveId" clId="{3C8556F1-C7B3-4D7B-9825-082E9BA99F14}" dt="2023-12-08T07:45:52.515" v="911" actId="1076"/>
          <ac:grpSpMkLst>
            <pc:docMk/>
            <pc:sldMk cId="1491825097" sldId="642"/>
            <ac:grpSpMk id="14" creationId="{9706A564-52D3-F3A8-794F-D7616A35CDF6}"/>
          </ac:grpSpMkLst>
        </pc:grpChg>
        <pc:grpChg chg="mod">
          <ac:chgData name="泰博 鶴" userId="264c972fee3589ea" providerId="LiveId" clId="{3C8556F1-C7B3-4D7B-9825-082E9BA99F14}" dt="2023-12-08T07:45:52.515" v="911" actId="1076"/>
          <ac:grpSpMkLst>
            <pc:docMk/>
            <pc:sldMk cId="1491825097" sldId="642"/>
            <ac:grpSpMk id="17" creationId="{10EC1244-AA41-0E7D-EFDE-A7AA86FB1E4E}"/>
          </ac:grpSpMkLst>
        </pc:grpChg>
      </pc:sldChg>
      <pc:sldChg chg="modSp add mod">
        <pc:chgData name="泰博 鶴" userId="264c972fee3589ea" providerId="LiveId" clId="{3C8556F1-C7B3-4D7B-9825-082E9BA99F14}" dt="2023-12-08T07:52:57.319" v="1021" actId="20577"/>
        <pc:sldMkLst>
          <pc:docMk/>
          <pc:sldMk cId="1919123291" sldId="643"/>
        </pc:sldMkLst>
        <pc:spChg chg="mod">
          <ac:chgData name="泰博 鶴" userId="264c972fee3589ea" providerId="LiveId" clId="{3C8556F1-C7B3-4D7B-9825-082E9BA99F14}" dt="2023-12-08T07:51:30.479" v="985"/>
          <ac:spMkLst>
            <pc:docMk/>
            <pc:sldMk cId="1919123291" sldId="643"/>
            <ac:spMk id="3" creationId="{0E1474B6-A331-5CEA-2D50-5A6AA617C984}"/>
          </ac:spMkLst>
        </pc:spChg>
        <pc:spChg chg="mod">
          <ac:chgData name="泰博 鶴" userId="264c972fee3589ea" providerId="LiveId" clId="{3C8556F1-C7B3-4D7B-9825-082E9BA99F14}" dt="2023-12-08T07:51:01.283" v="984" actId="6559"/>
          <ac:spMkLst>
            <pc:docMk/>
            <pc:sldMk cId="1919123291" sldId="643"/>
            <ac:spMk id="5" creationId="{8E615259-540F-FDCE-0FEE-4C9F9F2B5CEC}"/>
          </ac:spMkLst>
        </pc:spChg>
        <pc:spChg chg="mod">
          <ac:chgData name="泰博 鶴" userId="264c972fee3589ea" providerId="LiveId" clId="{3C8556F1-C7B3-4D7B-9825-082E9BA99F14}" dt="2023-12-08T07:52:57.319" v="1021" actId="20577"/>
          <ac:spMkLst>
            <pc:docMk/>
            <pc:sldMk cId="1919123291" sldId="643"/>
            <ac:spMk id="10" creationId="{F7C847B9-9028-78E7-8F73-5544B18FC72B}"/>
          </ac:spMkLst>
        </pc:spChg>
      </pc:sldChg>
      <pc:sldChg chg="modSp add mod">
        <pc:chgData name="泰博 鶴" userId="264c972fee3589ea" providerId="LiveId" clId="{3C8556F1-C7B3-4D7B-9825-082E9BA99F14}" dt="2023-12-08T07:54:00.325" v="1036" actId="6549"/>
        <pc:sldMkLst>
          <pc:docMk/>
          <pc:sldMk cId="1046893436" sldId="644"/>
        </pc:sldMkLst>
        <pc:spChg chg="mod">
          <ac:chgData name="泰博 鶴" userId="264c972fee3589ea" providerId="LiveId" clId="{3C8556F1-C7B3-4D7B-9825-082E9BA99F14}" dt="2023-12-08T07:53:55.349" v="1035" actId="20577"/>
          <ac:spMkLst>
            <pc:docMk/>
            <pc:sldMk cId="1046893436" sldId="644"/>
            <ac:spMk id="3" creationId="{0E1474B6-A331-5CEA-2D50-5A6AA617C984}"/>
          </ac:spMkLst>
        </pc:spChg>
        <pc:spChg chg="mod">
          <ac:chgData name="泰博 鶴" userId="264c972fee3589ea" providerId="LiveId" clId="{3C8556F1-C7B3-4D7B-9825-082E9BA99F14}" dt="2023-12-08T07:53:50.031" v="1029" actId="6549"/>
          <ac:spMkLst>
            <pc:docMk/>
            <pc:sldMk cId="1046893436" sldId="644"/>
            <ac:spMk id="5" creationId="{8E615259-540F-FDCE-0FEE-4C9F9F2B5CEC}"/>
          </ac:spMkLst>
        </pc:spChg>
        <pc:spChg chg="mod">
          <ac:chgData name="泰博 鶴" userId="264c972fee3589ea" providerId="LiveId" clId="{3C8556F1-C7B3-4D7B-9825-082E9BA99F14}" dt="2023-12-08T07:54:00.325" v="1036" actId="6549"/>
          <ac:spMkLst>
            <pc:docMk/>
            <pc:sldMk cId="1046893436" sldId="644"/>
            <ac:spMk id="10" creationId="{F7C847B9-9028-78E7-8F73-5544B18FC72B}"/>
          </ac:spMkLst>
        </pc:spChg>
      </pc:sldChg>
      <pc:sldChg chg="modSp add mod">
        <pc:chgData name="泰博 鶴" userId="264c972fee3589ea" providerId="LiveId" clId="{3C8556F1-C7B3-4D7B-9825-082E9BA99F14}" dt="2023-12-08T08:34:01.646" v="1332" actId="20577"/>
        <pc:sldMkLst>
          <pc:docMk/>
          <pc:sldMk cId="1571225142" sldId="645"/>
        </pc:sldMkLst>
        <pc:spChg chg="mod ord">
          <ac:chgData name="泰博 鶴" userId="264c972fee3589ea" providerId="LiveId" clId="{3C8556F1-C7B3-4D7B-9825-082E9BA99F14}" dt="2023-12-08T08:25:17.629" v="1245" actId="404"/>
          <ac:spMkLst>
            <pc:docMk/>
            <pc:sldMk cId="1571225142" sldId="645"/>
            <ac:spMk id="4" creationId="{0250317C-DE71-4F40-96AD-358B2C820F1E}"/>
          </ac:spMkLst>
        </pc:spChg>
        <pc:spChg chg="mod">
          <ac:chgData name="泰博 鶴" userId="264c972fee3589ea" providerId="LiveId" clId="{3C8556F1-C7B3-4D7B-9825-082E9BA99F14}" dt="2023-12-08T08:22:21.567" v="1168" actId="20577"/>
          <ac:spMkLst>
            <pc:docMk/>
            <pc:sldMk cId="1571225142" sldId="645"/>
            <ac:spMk id="6" creationId="{64D25545-8140-44F2-844D-14064F757E78}"/>
          </ac:spMkLst>
        </pc:spChg>
        <pc:graphicFrameChg chg="mod">
          <ac:chgData name="泰博 鶴" userId="264c972fee3589ea" providerId="LiveId" clId="{3C8556F1-C7B3-4D7B-9825-082E9BA99F14}" dt="2023-12-08T08:34:01.646" v="1332" actId="20577"/>
          <ac:graphicFrameMkLst>
            <pc:docMk/>
            <pc:sldMk cId="1571225142" sldId="645"/>
            <ac:graphicFrameMk id="7" creationId="{B0F4102E-6C4F-44FF-A8CC-D25A3286D953}"/>
          </ac:graphicFrameMkLst>
        </pc:graphicFrameChg>
      </pc:sldChg>
      <pc:sldChg chg="modSp add mod">
        <pc:chgData name="泰博 鶴" userId="264c972fee3589ea" providerId="LiveId" clId="{3C8556F1-C7B3-4D7B-9825-082E9BA99F14}" dt="2023-12-08T08:54:27.071" v="1966" actId="6549"/>
        <pc:sldMkLst>
          <pc:docMk/>
          <pc:sldMk cId="793324736" sldId="646"/>
        </pc:sldMkLst>
        <pc:graphicFrameChg chg="modGraphic">
          <ac:chgData name="泰博 鶴" userId="264c972fee3589ea" providerId="LiveId" clId="{3C8556F1-C7B3-4D7B-9825-082E9BA99F14}" dt="2023-12-08T08:54:27.071" v="1966" actId="6549"/>
          <ac:graphicFrameMkLst>
            <pc:docMk/>
            <pc:sldMk cId="793324736" sldId="646"/>
            <ac:graphicFrameMk id="4" creationId="{FD18EF5E-44B5-4725-B4B8-E1BDF8C19944}"/>
          </ac:graphicFrameMkLst>
        </pc:graphicFrameChg>
      </pc:sldChg>
      <pc:sldChg chg="addSp modSp add del mod">
        <pc:chgData name="泰博 鶴" userId="264c972fee3589ea" providerId="LiveId" clId="{3C8556F1-C7B3-4D7B-9825-082E9BA99F14}" dt="2023-12-08T09:02:56.698" v="2079" actId="47"/>
        <pc:sldMkLst>
          <pc:docMk/>
          <pc:sldMk cId="168614742" sldId="647"/>
        </pc:sldMkLst>
        <pc:spChg chg="mod">
          <ac:chgData name="泰博 鶴" userId="264c972fee3589ea" providerId="LiveId" clId="{3C8556F1-C7B3-4D7B-9825-082E9BA99F14}" dt="2023-12-08T08:56:16.434" v="2028" actId="20577"/>
          <ac:spMkLst>
            <pc:docMk/>
            <pc:sldMk cId="168614742" sldId="647"/>
            <ac:spMk id="2" creationId="{0A413E03-4D3E-569A-5715-2A5027D96E86}"/>
          </ac:spMkLst>
        </pc:spChg>
        <pc:picChg chg="add mod">
          <ac:chgData name="泰博 鶴" userId="264c972fee3589ea" providerId="LiveId" clId="{3C8556F1-C7B3-4D7B-9825-082E9BA99F14}" dt="2023-12-08T08:57:17.914" v="2034" actId="1076"/>
          <ac:picMkLst>
            <pc:docMk/>
            <pc:sldMk cId="168614742" sldId="647"/>
            <ac:picMk id="3" creationId="{593E74E7-C44C-0176-AF2A-02AFF12C17D2}"/>
          </ac:picMkLst>
        </pc:picChg>
      </pc:sldChg>
      <pc:sldChg chg="addSp delSp modSp add mod">
        <pc:chgData name="泰博 鶴" userId="264c972fee3589ea" providerId="LiveId" clId="{3C8556F1-C7B3-4D7B-9825-082E9BA99F14}" dt="2023-12-08T09:04:14.233" v="2127" actId="6549"/>
        <pc:sldMkLst>
          <pc:docMk/>
          <pc:sldMk cId="1023761977" sldId="648"/>
        </pc:sldMkLst>
        <pc:spChg chg="mod">
          <ac:chgData name="泰博 鶴" userId="264c972fee3589ea" providerId="LiveId" clId="{3C8556F1-C7B3-4D7B-9825-082E9BA99F14}" dt="2023-12-08T08:57:37.177" v="2035"/>
          <ac:spMkLst>
            <pc:docMk/>
            <pc:sldMk cId="1023761977" sldId="648"/>
            <ac:spMk id="2" creationId="{BE31C833-BB71-9BDC-3927-1BE0E6E82EBD}"/>
          </ac:spMkLst>
        </pc:spChg>
        <pc:spChg chg="del">
          <ac:chgData name="泰博 鶴" userId="264c972fee3589ea" providerId="LiveId" clId="{3C8556F1-C7B3-4D7B-9825-082E9BA99F14}" dt="2023-12-08T08:57:47.548" v="2036" actId="478"/>
          <ac:spMkLst>
            <pc:docMk/>
            <pc:sldMk cId="1023761977" sldId="648"/>
            <ac:spMk id="3" creationId="{0E1474B6-A331-5CEA-2D50-5A6AA617C984}"/>
          </ac:spMkLst>
        </pc:spChg>
        <pc:spChg chg="del">
          <ac:chgData name="泰博 鶴" userId="264c972fee3589ea" providerId="LiveId" clId="{3C8556F1-C7B3-4D7B-9825-082E9BA99F14}" dt="2023-12-08T08:57:47.548" v="2036" actId="478"/>
          <ac:spMkLst>
            <pc:docMk/>
            <pc:sldMk cId="1023761977" sldId="648"/>
            <ac:spMk id="5" creationId="{8E615259-540F-FDCE-0FEE-4C9F9F2B5CEC}"/>
          </ac:spMkLst>
        </pc:spChg>
        <pc:spChg chg="del">
          <ac:chgData name="泰博 鶴" userId="264c972fee3589ea" providerId="LiveId" clId="{3C8556F1-C7B3-4D7B-9825-082E9BA99F14}" dt="2023-12-08T08:57:47.548" v="2036" actId="478"/>
          <ac:spMkLst>
            <pc:docMk/>
            <pc:sldMk cId="1023761977" sldId="648"/>
            <ac:spMk id="10" creationId="{F7C847B9-9028-78E7-8F73-5544B18FC72B}"/>
          </ac:spMkLst>
        </pc:spChg>
        <pc:spChg chg="add mod">
          <ac:chgData name="泰博 鶴" userId="264c972fee3589ea" providerId="LiveId" clId="{3C8556F1-C7B3-4D7B-9825-082E9BA99F14}" dt="2023-12-08T09:04:14.233" v="2127" actId="6549"/>
          <ac:spMkLst>
            <pc:docMk/>
            <pc:sldMk cId="1023761977" sldId="648"/>
            <ac:spMk id="23" creationId="{DB57CC98-8F08-5891-EC3D-223A84512874}"/>
          </ac:spMkLst>
        </pc:spChg>
        <pc:grpChg chg="del">
          <ac:chgData name="泰博 鶴" userId="264c972fee3589ea" providerId="LiveId" clId="{3C8556F1-C7B3-4D7B-9825-082E9BA99F14}" dt="2023-12-08T08:57:47.548" v="2036" actId="478"/>
          <ac:grpSpMkLst>
            <pc:docMk/>
            <pc:sldMk cId="1023761977" sldId="648"/>
            <ac:grpSpMk id="7" creationId="{CCACDA22-EA3B-BCFC-1CD3-CC155E7ABC0B}"/>
          </ac:grpSpMkLst>
        </pc:grpChg>
        <pc:grpChg chg="del">
          <ac:chgData name="泰博 鶴" userId="264c972fee3589ea" providerId="LiveId" clId="{3C8556F1-C7B3-4D7B-9825-082E9BA99F14}" dt="2023-12-08T08:57:47.548" v="2036" actId="478"/>
          <ac:grpSpMkLst>
            <pc:docMk/>
            <pc:sldMk cId="1023761977" sldId="648"/>
            <ac:grpSpMk id="14" creationId="{9706A564-52D3-F3A8-794F-D7616A35CDF6}"/>
          </ac:grpSpMkLst>
        </pc:grpChg>
        <pc:grpChg chg="del">
          <ac:chgData name="泰博 鶴" userId="264c972fee3589ea" providerId="LiveId" clId="{3C8556F1-C7B3-4D7B-9825-082E9BA99F14}" dt="2023-12-08T08:57:53.569" v="2037" actId="478"/>
          <ac:grpSpMkLst>
            <pc:docMk/>
            <pc:sldMk cId="1023761977" sldId="648"/>
            <ac:grpSpMk id="17" creationId="{10EC1244-AA41-0E7D-EFDE-A7AA86FB1E4E}"/>
          </ac:grpSpMkLst>
        </pc:grpChg>
        <pc:picChg chg="add mod ord">
          <ac:chgData name="泰博 鶴" userId="264c972fee3589ea" providerId="LiveId" clId="{3C8556F1-C7B3-4D7B-9825-082E9BA99F14}" dt="2023-12-08T09:02:40.438" v="2078" actId="1076"/>
          <ac:picMkLst>
            <pc:docMk/>
            <pc:sldMk cId="1023761977" sldId="648"/>
            <ac:picMk id="4" creationId="{F2F68C81-B146-22D4-F1B6-ADD23390AAB3}"/>
          </ac:picMkLst>
        </pc:picChg>
        <pc:picChg chg="add del">
          <ac:chgData name="泰博 鶴" userId="264c972fee3589ea" providerId="LiveId" clId="{3C8556F1-C7B3-4D7B-9825-082E9BA99F14}" dt="2023-12-08T08:59:55.583" v="2054" actId="478"/>
          <ac:picMkLst>
            <pc:docMk/>
            <pc:sldMk cId="1023761977" sldId="648"/>
            <ac:picMk id="13" creationId="{9640AEA9-4E58-62D1-DCF2-200960AFB426}"/>
          </ac:picMkLst>
        </pc:picChg>
        <pc:picChg chg="add del mod">
          <ac:chgData name="泰博 鶴" userId="264c972fee3589ea" providerId="LiveId" clId="{3C8556F1-C7B3-4D7B-9825-082E9BA99F14}" dt="2023-12-08T08:59:58.410" v="2055" actId="478"/>
          <ac:picMkLst>
            <pc:docMk/>
            <pc:sldMk cId="1023761977" sldId="648"/>
            <ac:picMk id="20" creationId="{E5BBA89A-FC6E-83C9-5093-5993A4583E60}"/>
          </ac:picMkLst>
        </pc:picChg>
        <pc:picChg chg="add mod ord">
          <ac:chgData name="泰博 鶴" userId="264c972fee3589ea" providerId="LiveId" clId="{3C8556F1-C7B3-4D7B-9825-082E9BA99F14}" dt="2023-12-08T09:02:28.617" v="2077" actId="1076"/>
          <ac:picMkLst>
            <pc:docMk/>
            <pc:sldMk cId="1023761977" sldId="648"/>
            <ac:picMk id="21" creationId="{2E54E391-25A1-63CB-6901-68D6417EDB6D}"/>
          </ac:picMkLst>
        </pc:picChg>
        <pc:picChg chg="add mod">
          <ac:chgData name="泰博 鶴" userId="264c972fee3589ea" providerId="LiveId" clId="{3C8556F1-C7B3-4D7B-9825-082E9BA99F14}" dt="2023-12-08T09:02:09.264" v="2074" actId="1076"/>
          <ac:picMkLst>
            <pc:docMk/>
            <pc:sldMk cId="1023761977" sldId="648"/>
            <ac:picMk id="22" creationId="{B4C83923-63FF-88C4-16D9-16BFB8346DCF}"/>
          </ac:picMkLst>
        </pc:picChg>
        <pc:cxnChg chg="del mod">
          <ac:chgData name="泰博 鶴" userId="264c972fee3589ea" providerId="LiveId" clId="{3C8556F1-C7B3-4D7B-9825-082E9BA99F14}" dt="2023-12-08T08:57:53.569" v="2037" actId="478"/>
          <ac:cxnSpMkLst>
            <pc:docMk/>
            <pc:sldMk cId="1023761977" sldId="648"/>
            <ac:cxnSpMk id="6" creationId="{57E5CA6C-2027-CA8F-600C-7141875A776F}"/>
          </ac:cxnSpMkLst>
        </pc:cxnChg>
        <pc:cxnChg chg="del mod">
          <ac:chgData name="泰博 鶴" userId="264c972fee3589ea" providerId="LiveId" clId="{3C8556F1-C7B3-4D7B-9825-082E9BA99F14}" dt="2023-12-08T08:57:53.569" v="2037" actId="478"/>
          <ac:cxnSpMkLst>
            <pc:docMk/>
            <pc:sldMk cId="1023761977" sldId="648"/>
            <ac:cxnSpMk id="11" creationId="{7B3225CB-6326-78C4-F691-9A1014FCA945}"/>
          </ac:cxnSpMkLst>
        </pc:cxnChg>
        <pc:cxnChg chg="del mod">
          <ac:chgData name="泰博 鶴" userId="264c972fee3589ea" providerId="LiveId" clId="{3C8556F1-C7B3-4D7B-9825-082E9BA99F14}" dt="2023-12-08T08:57:53.569" v="2037" actId="478"/>
          <ac:cxnSpMkLst>
            <pc:docMk/>
            <pc:sldMk cId="1023761977" sldId="648"/>
            <ac:cxnSpMk id="12" creationId="{8AA89A4F-9127-0C42-820F-6C320066D20D}"/>
          </ac:cxnSpMkLst>
        </pc:cxnChg>
      </pc:sldChg>
      <pc:sldChg chg="add del">
        <pc:chgData name="泰博 鶴" userId="264c972fee3589ea" providerId="LiveId" clId="{3C8556F1-C7B3-4D7B-9825-082E9BA99F14}" dt="2023-12-08T09:01:28.339" v="2065"/>
        <pc:sldMkLst>
          <pc:docMk/>
          <pc:sldMk cId="1217559341" sldId="649"/>
        </pc:sldMkLst>
      </pc:sldChg>
      <pc:sldChg chg="add del">
        <pc:chgData name="泰博 鶴" userId="264c972fee3589ea" providerId="LiveId" clId="{3C8556F1-C7B3-4D7B-9825-082E9BA99F14}" dt="2023-12-08T08:59:05.864" v="2044"/>
        <pc:sldMkLst>
          <pc:docMk/>
          <pc:sldMk cId="1947367721" sldId="649"/>
        </pc:sldMkLst>
      </pc:sldChg>
      <pc:sldChg chg="add del">
        <pc:chgData name="泰博 鶴" userId="264c972fee3589ea" providerId="LiveId" clId="{3C8556F1-C7B3-4D7B-9825-082E9BA99F14}" dt="2023-12-08T08:57:07.653" v="2031"/>
        <pc:sldMkLst>
          <pc:docMk/>
          <pc:sldMk cId="2606342639" sldId="649"/>
        </pc:sldMkLst>
      </pc:sldChg>
      <pc:sldChg chg="add del">
        <pc:chgData name="泰博 鶴" userId="264c972fee3589ea" providerId="LiveId" clId="{3C8556F1-C7B3-4D7B-9825-082E9BA99F14}" dt="2023-12-08T09:00:13.489" v="2057"/>
        <pc:sldMkLst>
          <pc:docMk/>
          <pc:sldMk cId="2728809676" sldId="649"/>
        </pc:sldMkLst>
      </pc:sldChg>
    </pc:docChg>
  </pc:docChgLst>
  <pc:docChgLst>
    <pc:chgData name="泰博 鶴" userId="264c972fee3589ea" providerId="LiveId" clId="{6C85498C-EF56-40C7-B35E-B7DC4BA1B278}"/>
    <pc:docChg chg="addSld modSld">
      <pc:chgData name="泰博 鶴" userId="264c972fee3589ea" providerId="LiveId" clId="{6C85498C-EF56-40C7-B35E-B7DC4BA1B278}" dt="2024-01-19T23:53:34.665" v="94" actId="20577"/>
      <pc:docMkLst>
        <pc:docMk/>
      </pc:docMkLst>
      <pc:sldChg chg="modSp add mod">
        <pc:chgData name="泰博 鶴" userId="264c972fee3589ea" providerId="LiveId" clId="{6C85498C-EF56-40C7-B35E-B7DC4BA1B278}" dt="2024-01-19T23:48:34.049" v="48" actId="20577"/>
        <pc:sldMkLst>
          <pc:docMk/>
          <pc:sldMk cId="2013379539" sldId="344"/>
        </pc:sldMkLst>
        <pc:spChg chg="mod">
          <ac:chgData name="泰博 鶴" userId="264c972fee3589ea" providerId="LiveId" clId="{6C85498C-EF56-40C7-B35E-B7DC4BA1B278}" dt="2024-01-19T23:48:34.049" v="48" actId="20577"/>
          <ac:spMkLst>
            <pc:docMk/>
            <pc:sldMk cId="2013379539" sldId="344"/>
            <ac:spMk id="2" creationId="{BE31C833-BB71-9BDC-3927-1BE0E6E82EBD}"/>
          </ac:spMkLst>
        </pc:spChg>
      </pc:sldChg>
      <pc:sldChg chg="modSp add mod">
        <pc:chgData name="泰博 鶴" userId="264c972fee3589ea" providerId="LiveId" clId="{6C85498C-EF56-40C7-B35E-B7DC4BA1B278}" dt="2024-01-19T23:50:11.806" v="89" actId="14100"/>
        <pc:sldMkLst>
          <pc:docMk/>
          <pc:sldMk cId="1461987404" sldId="395"/>
        </pc:sldMkLst>
        <pc:spChg chg="mod">
          <ac:chgData name="泰博 鶴" userId="264c972fee3589ea" providerId="LiveId" clId="{6C85498C-EF56-40C7-B35E-B7DC4BA1B278}" dt="2024-01-19T23:50:11.806" v="89" actId="14100"/>
          <ac:spMkLst>
            <pc:docMk/>
            <pc:sldMk cId="1461987404" sldId="395"/>
            <ac:spMk id="9" creationId="{374304C8-07DC-403B-94AB-44735141758B}"/>
          </ac:spMkLst>
        </pc:spChg>
      </pc:sldChg>
      <pc:sldChg chg="add">
        <pc:chgData name="泰博 鶴" userId="264c972fee3589ea" providerId="LiveId" clId="{6C85498C-EF56-40C7-B35E-B7DC4BA1B278}" dt="2024-01-19T23:47:56.432" v="0"/>
        <pc:sldMkLst>
          <pc:docMk/>
          <pc:sldMk cId="1571225142" sldId="645"/>
        </pc:sldMkLst>
      </pc:sldChg>
      <pc:sldChg chg="modSp mod">
        <pc:chgData name="泰博 鶴" userId="264c972fee3589ea" providerId="LiveId" clId="{6C85498C-EF56-40C7-B35E-B7DC4BA1B278}" dt="2024-01-19T23:53:34.665" v="94" actId="20577"/>
        <pc:sldMkLst>
          <pc:docMk/>
          <pc:sldMk cId="1886117306" sldId="649"/>
        </pc:sldMkLst>
        <pc:spChg chg="mod">
          <ac:chgData name="泰博 鶴" userId="264c972fee3589ea" providerId="LiveId" clId="{6C85498C-EF56-40C7-B35E-B7DC4BA1B278}" dt="2024-01-19T23:53:34.665" v="94" actId="20577"/>
          <ac:spMkLst>
            <pc:docMk/>
            <pc:sldMk cId="1886117306" sldId="649"/>
            <ac:spMk id="4" creationId="{BDA3ECA3-8BEB-F887-E515-F7F91934DBBC}"/>
          </ac:spMkLst>
        </pc:spChg>
      </pc:sldChg>
    </pc:docChg>
  </pc:docChgLst>
  <pc:docChgLst>
    <pc:chgData name="泰博 鶴" userId="264c972fee3589ea" providerId="LiveId" clId="{52509784-5B77-40B6-AEB9-CE76F0A5DB73}"/>
    <pc:docChg chg="undo custSel addSld delSld modSld">
      <pc:chgData name="泰博 鶴" userId="264c972fee3589ea" providerId="LiveId" clId="{52509784-5B77-40B6-AEB9-CE76F0A5DB73}" dt="2024-06-04T07:38:13.272" v="89" actId="6549"/>
      <pc:docMkLst>
        <pc:docMk/>
      </pc:docMkLst>
      <pc:sldChg chg="modSp mod">
        <pc:chgData name="泰博 鶴" userId="264c972fee3589ea" providerId="LiveId" clId="{52509784-5B77-40B6-AEB9-CE76F0A5DB73}" dt="2024-06-04T07:14:47.883" v="15" actId="20577"/>
        <pc:sldMkLst>
          <pc:docMk/>
          <pc:sldMk cId="3855151906" sldId="738"/>
        </pc:sldMkLst>
        <pc:spChg chg="mod">
          <ac:chgData name="泰博 鶴" userId="264c972fee3589ea" providerId="LiveId" clId="{52509784-5B77-40B6-AEB9-CE76F0A5DB73}" dt="2024-06-04T07:14:47.883" v="15" actId="20577"/>
          <ac:spMkLst>
            <pc:docMk/>
            <pc:sldMk cId="3855151906" sldId="738"/>
            <ac:spMk id="2" creationId="{0A413E03-4D3E-569A-5715-2A5027D96E86}"/>
          </ac:spMkLst>
        </pc:spChg>
      </pc:sldChg>
      <pc:sldChg chg="modSp mod">
        <pc:chgData name="泰博 鶴" userId="264c972fee3589ea" providerId="LiveId" clId="{52509784-5B77-40B6-AEB9-CE76F0A5DB73}" dt="2024-06-04T07:19:23.400" v="43" actId="20577"/>
        <pc:sldMkLst>
          <pc:docMk/>
          <pc:sldMk cId="4259022804" sldId="756"/>
        </pc:sldMkLst>
        <pc:spChg chg="mod">
          <ac:chgData name="泰博 鶴" userId="264c972fee3589ea" providerId="LiveId" clId="{52509784-5B77-40B6-AEB9-CE76F0A5DB73}" dt="2024-06-04T07:19:23.400" v="43" actId="20577"/>
          <ac:spMkLst>
            <pc:docMk/>
            <pc:sldMk cId="4259022804" sldId="756"/>
            <ac:spMk id="3" creationId="{5D024B9D-ABC8-D367-5A8A-22006FAC0E22}"/>
          </ac:spMkLst>
        </pc:spChg>
      </pc:sldChg>
      <pc:sldChg chg="modSp mod">
        <pc:chgData name="泰博 鶴" userId="264c972fee3589ea" providerId="LiveId" clId="{52509784-5B77-40B6-AEB9-CE76F0A5DB73}" dt="2024-06-04T07:05:17.667" v="4" actId="5793"/>
        <pc:sldMkLst>
          <pc:docMk/>
          <pc:sldMk cId="389468699" sldId="760"/>
        </pc:sldMkLst>
        <pc:spChg chg="mod">
          <ac:chgData name="泰博 鶴" userId="264c972fee3589ea" providerId="LiveId" clId="{52509784-5B77-40B6-AEB9-CE76F0A5DB73}" dt="2024-06-04T07:05:07.361" v="2"/>
          <ac:spMkLst>
            <pc:docMk/>
            <pc:sldMk cId="389468699" sldId="760"/>
            <ac:spMk id="2" creationId="{BE31C833-BB71-9BDC-3927-1BE0E6E82EBD}"/>
          </ac:spMkLst>
        </pc:spChg>
        <pc:spChg chg="mod">
          <ac:chgData name="泰博 鶴" userId="264c972fee3589ea" providerId="LiveId" clId="{52509784-5B77-40B6-AEB9-CE76F0A5DB73}" dt="2024-06-04T07:05:17.667" v="4" actId="5793"/>
          <ac:spMkLst>
            <pc:docMk/>
            <pc:sldMk cId="389468699" sldId="760"/>
            <ac:spMk id="3" creationId="{5D024B9D-ABC8-D367-5A8A-22006FAC0E22}"/>
          </ac:spMkLst>
        </pc:spChg>
      </pc:sldChg>
      <pc:sldChg chg="modSp mod">
        <pc:chgData name="泰博 鶴" userId="264c972fee3589ea" providerId="LiveId" clId="{52509784-5B77-40B6-AEB9-CE76F0A5DB73}" dt="2024-06-04T07:10:26.261" v="5" actId="207"/>
        <pc:sldMkLst>
          <pc:docMk/>
          <pc:sldMk cId="3320067235" sldId="764"/>
        </pc:sldMkLst>
        <pc:graphicFrameChg chg="modGraphic">
          <ac:chgData name="泰博 鶴" userId="264c972fee3589ea" providerId="LiveId" clId="{52509784-5B77-40B6-AEB9-CE76F0A5DB73}" dt="2024-06-04T07:10:26.261" v="5" actId="207"/>
          <ac:graphicFrameMkLst>
            <pc:docMk/>
            <pc:sldMk cId="3320067235" sldId="764"/>
            <ac:graphicFrameMk id="6" creationId="{8E8241F1-C510-DA91-6298-64F6A60E02A2}"/>
          </ac:graphicFrameMkLst>
        </pc:graphicFrameChg>
      </pc:sldChg>
      <pc:sldChg chg="modSp mod">
        <pc:chgData name="泰博 鶴" userId="264c972fee3589ea" providerId="LiveId" clId="{52509784-5B77-40B6-AEB9-CE76F0A5DB73}" dt="2024-06-04T07:10:33.121" v="6" actId="207"/>
        <pc:sldMkLst>
          <pc:docMk/>
          <pc:sldMk cId="1548911998" sldId="767"/>
        </pc:sldMkLst>
        <pc:graphicFrameChg chg="modGraphic">
          <ac:chgData name="泰博 鶴" userId="264c972fee3589ea" providerId="LiveId" clId="{52509784-5B77-40B6-AEB9-CE76F0A5DB73}" dt="2024-06-04T07:10:33.121" v="6" actId="207"/>
          <ac:graphicFrameMkLst>
            <pc:docMk/>
            <pc:sldMk cId="1548911998" sldId="767"/>
            <ac:graphicFrameMk id="6" creationId="{8E8241F1-C510-DA91-6298-64F6A60E02A2}"/>
          </ac:graphicFrameMkLst>
        </pc:graphicFrameChg>
      </pc:sldChg>
      <pc:sldChg chg="modSp mod">
        <pc:chgData name="泰博 鶴" userId="264c972fee3589ea" providerId="LiveId" clId="{52509784-5B77-40B6-AEB9-CE76F0A5DB73}" dt="2024-06-04T07:38:13.272" v="89" actId="6549"/>
        <pc:sldMkLst>
          <pc:docMk/>
          <pc:sldMk cId="607291935" sldId="768"/>
        </pc:sldMkLst>
        <pc:spChg chg="mod">
          <ac:chgData name="泰博 鶴" userId="264c972fee3589ea" providerId="LiveId" clId="{52509784-5B77-40B6-AEB9-CE76F0A5DB73}" dt="2024-06-04T07:38:06.869" v="80" actId="20577"/>
          <ac:spMkLst>
            <pc:docMk/>
            <pc:sldMk cId="607291935" sldId="768"/>
            <ac:spMk id="3" creationId="{5D024B9D-ABC8-D367-5A8A-22006FAC0E22}"/>
          </ac:spMkLst>
        </pc:spChg>
        <pc:graphicFrameChg chg="modGraphic">
          <ac:chgData name="泰博 鶴" userId="264c972fee3589ea" providerId="LiveId" clId="{52509784-5B77-40B6-AEB9-CE76F0A5DB73}" dt="2024-06-04T07:38:13.272" v="89" actId="6549"/>
          <ac:graphicFrameMkLst>
            <pc:docMk/>
            <pc:sldMk cId="607291935" sldId="768"/>
            <ac:graphicFrameMk id="6" creationId="{8E8241F1-C510-DA91-6298-64F6A60E02A2}"/>
          </ac:graphicFrameMkLst>
        </pc:graphicFrameChg>
      </pc:sldChg>
      <pc:sldChg chg="modSp mod">
        <pc:chgData name="泰博 鶴" userId="264c972fee3589ea" providerId="LiveId" clId="{52509784-5B77-40B6-AEB9-CE76F0A5DB73}" dt="2024-06-04T07:10:48.568" v="8" actId="207"/>
        <pc:sldMkLst>
          <pc:docMk/>
          <pc:sldMk cId="152083073" sldId="769"/>
        </pc:sldMkLst>
        <pc:graphicFrameChg chg="modGraphic">
          <ac:chgData name="泰博 鶴" userId="264c972fee3589ea" providerId="LiveId" clId="{52509784-5B77-40B6-AEB9-CE76F0A5DB73}" dt="2024-06-04T07:10:48.568" v="8" actId="207"/>
          <ac:graphicFrameMkLst>
            <pc:docMk/>
            <pc:sldMk cId="152083073" sldId="769"/>
            <ac:graphicFrameMk id="6" creationId="{8E8241F1-C510-DA91-6298-64F6A60E02A2}"/>
          </ac:graphicFrameMkLst>
        </pc:graphicFrameChg>
      </pc:sldChg>
      <pc:sldChg chg="add del">
        <pc:chgData name="泰博 鶴" userId="264c972fee3589ea" providerId="LiveId" clId="{52509784-5B77-40B6-AEB9-CE76F0A5DB73}" dt="2024-06-04T07:31:19.344" v="44" actId="47"/>
        <pc:sldMkLst>
          <pc:docMk/>
          <pc:sldMk cId="2738175474" sldId="770"/>
        </pc:sldMkLst>
      </pc:sldChg>
    </pc:docChg>
  </pc:docChgLst>
  <pc:docChgLst>
    <pc:chgData name="泰博 鶴" userId="264c972fee3589ea" providerId="LiveId" clId="{A2F011BF-2DC0-48C6-8D71-22B41E735737}"/>
    <pc:docChg chg="undo redo custSel addSld delSld modSld sldOrd">
      <pc:chgData name="泰博 鶴" userId="264c972fee3589ea" providerId="LiveId" clId="{A2F011BF-2DC0-48C6-8D71-22B41E735737}" dt="2024-03-29T10:22:32.497" v="3343" actId="20577"/>
      <pc:docMkLst>
        <pc:docMk/>
      </pc:docMkLst>
      <pc:sldChg chg="add">
        <pc:chgData name="泰博 鶴" userId="264c972fee3589ea" providerId="LiveId" clId="{A2F011BF-2DC0-48C6-8D71-22B41E735737}" dt="2024-03-29T02:28:23.222" v="731"/>
        <pc:sldMkLst>
          <pc:docMk/>
          <pc:sldMk cId="1622410036" sldId="271"/>
        </pc:sldMkLst>
      </pc:sldChg>
      <pc:sldChg chg="modSp mod">
        <pc:chgData name="泰博 鶴" userId="264c972fee3589ea" providerId="LiveId" clId="{A2F011BF-2DC0-48C6-8D71-22B41E735737}" dt="2024-03-29T02:21:23.001" v="730" actId="6549"/>
        <pc:sldMkLst>
          <pc:docMk/>
          <pc:sldMk cId="940965810" sldId="289"/>
        </pc:sldMkLst>
        <pc:spChg chg="mod">
          <ac:chgData name="泰博 鶴" userId="264c972fee3589ea" providerId="LiveId" clId="{A2F011BF-2DC0-48C6-8D71-22B41E735737}" dt="2024-03-29T02:21:23.001" v="730" actId="6549"/>
          <ac:spMkLst>
            <pc:docMk/>
            <pc:sldMk cId="940965810" sldId="289"/>
            <ac:spMk id="4" creationId="{08EE240A-CFA6-004A-F087-7756DAF6A0B5}"/>
          </ac:spMkLst>
        </pc:spChg>
      </pc:sldChg>
      <pc:sldChg chg="add ord">
        <pc:chgData name="泰博 鶴" userId="264c972fee3589ea" providerId="LiveId" clId="{A2F011BF-2DC0-48C6-8D71-22B41E735737}" dt="2024-03-29T02:35:11.529" v="734"/>
        <pc:sldMkLst>
          <pc:docMk/>
          <pc:sldMk cId="3112965298" sldId="335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013379539" sldId="344"/>
        </pc:sldMkLst>
      </pc:sldChg>
      <pc:sldChg chg="add">
        <pc:chgData name="泰博 鶴" userId="264c972fee3589ea" providerId="LiveId" clId="{A2F011BF-2DC0-48C6-8D71-22B41E735737}" dt="2024-03-29T02:28:23.222" v="731"/>
        <pc:sldMkLst>
          <pc:docMk/>
          <pc:sldMk cId="4172406739" sldId="390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4087047928" sldId="441"/>
        </pc:sldMkLst>
      </pc:sldChg>
      <pc:sldChg chg="modSp mod">
        <pc:chgData name="泰博 鶴" userId="264c972fee3589ea" providerId="LiveId" clId="{A2F011BF-2DC0-48C6-8D71-22B41E735737}" dt="2024-03-29T00:34:42.540" v="7" actId="20577"/>
        <pc:sldMkLst>
          <pc:docMk/>
          <pc:sldMk cId="1886117306" sldId="649"/>
        </pc:sldMkLst>
        <pc:spChg chg="mod">
          <ac:chgData name="泰博 鶴" userId="264c972fee3589ea" providerId="LiveId" clId="{A2F011BF-2DC0-48C6-8D71-22B41E735737}" dt="2024-03-29T00:34:25.973" v="2" actId="6549"/>
          <ac:spMkLst>
            <pc:docMk/>
            <pc:sldMk cId="1886117306" sldId="649"/>
            <ac:spMk id="2" creationId="{0A413E03-4D3E-569A-5715-2A5027D96E86}"/>
          </ac:spMkLst>
        </pc:spChg>
        <pc:spChg chg="mod">
          <ac:chgData name="泰博 鶴" userId="264c972fee3589ea" providerId="LiveId" clId="{A2F011BF-2DC0-48C6-8D71-22B41E735737}" dt="2024-03-29T00:34:42.540" v="7" actId="20577"/>
          <ac:spMkLst>
            <pc:docMk/>
            <pc:sldMk cId="1886117306" sldId="649"/>
            <ac:spMk id="4" creationId="{BDA3ECA3-8BEB-F887-E515-F7F91934DBBC}"/>
          </ac:spMkLst>
        </pc:spChg>
      </pc:sldChg>
      <pc:sldChg chg="add">
        <pc:chgData name="泰博 鶴" userId="264c972fee3589ea" providerId="LiveId" clId="{A2F011BF-2DC0-48C6-8D71-22B41E735737}" dt="2024-03-29T02:34:53.775" v="732"/>
        <pc:sldMkLst>
          <pc:docMk/>
          <pc:sldMk cId="2807884407" sldId="650"/>
        </pc:sldMkLst>
      </pc:sldChg>
      <pc:sldChg chg="del">
        <pc:chgData name="泰博 鶴" userId="264c972fee3589ea" providerId="LiveId" clId="{A2F011BF-2DC0-48C6-8D71-22B41E735737}" dt="2024-03-29T00:34:59.052" v="10" actId="47"/>
        <pc:sldMkLst>
          <pc:docMk/>
          <pc:sldMk cId="64328893" sldId="667"/>
        </pc:sldMkLst>
      </pc:sldChg>
      <pc:sldChg chg="delSp modSp mod">
        <pc:chgData name="泰博 鶴" userId="264c972fee3589ea" providerId="LiveId" clId="{A2F011BF-2DC0-48C6-8D71-22B41E735737}" dt="2024-03-29T01:05:25.086" v="582" actId="20577"/>
        <pc:sldMkLst>
          <pc:docMk/>
          <pc:sldMk cId="1236683089" sldId="668"/>
        </pc:sldMkLst>
        <pc:spChg chg="mod">
          <ac:chgData name="泰博 鶴" userId="264c972fee3589ea" providerId="LiveId" clId="{A2F011BF-2DC0-48C6-8D71-22B41E735737}" dt="2024-03-29T01:03:36.195" v="504" actId="6549"/>
          <ac:spMkLst>
            <pc:docMk/>
            <pc:sldMk cId="1236683089" sldId="668"/>
            <ac:spMk id="2" creationId="{BE31C833-BB71-9BDC-3927-1BE0E6E82EBD}"/>
          </ac:spMkLst>
        </pc:spChg>
        <pc:spChg chg="mod">
          <ac:chgData name="泰博 鶴" userId="264c972fee3589ea" providerId="LiveId" clId="{A2F011BF-2DC0-48C6-8D71-22B41E735737}" dt="2024-03-29T01:05:25.086" v="582" actId="20577"/>
          <ac:spMkLst>
            <pc:docMk/>
            <pc:sldMk cId="1236683089" sldId="668"/>
            <ac:spMk id="4" creationId="{08EE240A-CFA6-004A-F087-7756DAF6A0B5}"/>
          </ac:spMkLst>
        </pc:spChg>
        <pc:spChg chg="del">
          <ac:chgData name="泰博 鶴" userId="264c972fee3589ea" providerId="LiveId" clId="{A2F011BF-2DC0-48C6-8D71-22B41E735737}" dt="2024-03-29T00:46:20.436" v="49" actId="478"/>
          <ac:spMkLst>
            <pc:docMk/>
            <pc:sldMk cId="1236683089" sldId="668"/>
            <ac:spMk id="6" creationId="{AB3C8FB9-320F-DF7B-06E4-76FCBDBF0B02}"/>
          </ac:spMkLst>
        </pc:spChg>
        <pc:picChg chg="del">
          <ac:chgData name="泰博 鶴" userId="264c972fee3589ea" providerId="LiveId" clId="{A2F011BF-2DC0-48C6-8D71-22B41E735737}" dt="2024-03-29T00:46:20.436" v="49" actId="478"/>
          <ac:picMkLst>
            <pc:docMk/>
            <pc:sldMk cId="1236683089" sldId="668"/>
            <ac:picMk id="3" creationId="{B06DE766-B310-DCE7-CFE3-F5819F541FC6}"/>
          </ac:picMkLst>
        </pc:picChg>
        <pc:picChg chg="del">
          <ac:chgData name="泰博 鶴" userId="264c972fee3589ea" providerId="LiveId" clId="{A2F011BF-2DC0-48C6-8D71-22B41E735737}" dt="2024-03-29T00:46:20.436" v="49" actId="478"/>
          <ac:picMkLst>
            <pc:docMk/>
            <pc:sldMk cId="1236683089" sldId="668"/>
            <ac:picMk id="5" creationId="{F417B2F2-DC48-62DD-C72A-A4D45E4D4DA2}"/>
          </ac:picMkLst>
        </pc:picChg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991506483" sldId="669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1205992182" sldId="670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917020672" sldId="671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123934929" sldId="672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247006385" sldId="673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1983626859" sldId="674"/>
        </pc:sldMkLst>
      </pc:sldChg>
      <pc:sldChg chg="delSp modSp mod ord">
        <pc:chgData name="泰博 鶴" userId="264c972fee3589ea" providerId="LiveId" clId="{A2F011BF-2DC0-48C6-8D71-22B41E735737}" dt="2024-03-29T10:11:17.509" v="3006" actId="1076"/>
        <pc:sldMkLst>
          <pc:docMk/>
          <pc:sldMk cId="3255249366" sldId="675"/>
        </pc:sldMkLst>
        <pc:spChg chg="mod">
          <ac:chgData name="泰博 鶴" userId="264c972fee3589ea" providerId="LiveId" clId="{A2F011BF-2DC0-48C6-8D71-22B41E735737}" dt="2024-03-29T10:10:49.214" v="3001" actId="20577"/>
          <ac:spMkLst>
            <pc:docMk/>
            <pc:sldMk cId="3255249366" sldId="675"/>
            <ac:spMk id="2" creationId="{BE31C833-BB71-9BDC-3927-1BE0E6E82EBD}"/>
          </ac:spMkLst>
        </pc:spChg>
        <pc:spChg chg="del">
          <ac:chgData name="泰博 鶴" userId="264c972fee3589ea" providerId="LiveId" clId="{A2F011BF-2DC0-48C6-8D71-22B41E735737}" dt="2024-03-29T10:10:53.653" v="3002" actId="478"/>
          <ac:spMkLst>
            <pc:docMk/>
            <pc:sldMk cId="3255249366" sldId="675"/>
            <ac:spMk id="4" creationId="{08EE240A-CFA6-004A-F087-7756DAF6A0B5}"/>
          </ac:spMkLst>
        </pc:spChg>
        <pc:picChg chg="mod">
          <ac:chgData name="泰博 鶴" userId="264c972fee3589ea" providerId="LiveId" clId="{A2F011BF-2DC0-48C6-8D71-22B41E735737}" dt="2024-03-29T10:11:17.509" v="3006" actId="1076"/>
          <ac:picMkLst>
            <pc:docMk/>
            <pc:sldMk cId="3255249366" sldId="675"/>
            <ac:picMk id="7" creationId="{EED030A3-58E8-8255-19E2-66484A2466F1}"/>
          </ac:picMkLst>
        </pc:picChg>
        <pc:picChg chg="mod">
          <ac:chgData name="泰博 鶴" userId="264c972fee3589ea" providerId="LiveId" clId="{A2F011BF-2DC0-48C6-8D71-22B41E735737}" dt="2024-03-29T10:11:17.509" v="3006" actId="1076"/>
          <ac:picMkLst>
            <pc:docMk/>
            <pc:sldMk cId="3255249366" sldId="675"/>
            <ac:picMk id="8" creationId="{CC7045CD-9549-3014-A6BF-A309E72B92DE}"/>
          </ac:picMkLst>
        </pc:picChg>
      </pc:sldChg>
      <pc:sldChg chg="del ord">
        <pc:chgData name="泰博 鶴" userId="264c972fee3589ea" providerId="LiveId" clId="{A2F011BF-2DC0-48C6-8D71-22B41E735737}" dt="2024-03-29T03:58:22.668" v="1979" actId="47"/>
        <pc:sldMkLst>
          <pc:docMk/>
          <pc:sldMk cId="2840182802" sldId="676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255002346" sldId="677"/>
        </pc:sldMkLst>
      </pc:sldChg>
      <pc:sldChg chg="ord">
        <pc:chgData name="泰博 鶴" userId="264c972fee3589ea" providerId="LiveId" clId="{A2F011BF-2DC0-48C6-8D71-22B41E735737}" dt="2024-03-29T10:11:37.639" v="3008"/>
        <pc:sldMkLst>
          <pc:docMk/>
          <pc:sldMk cId="932765017" sldId="678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1808552061" sldId="681"/>
        </pc:sldMkLst>
      </pc:sldChg>
      <pc:sldChg chg="del">
        <pc:chgData name="泰博 鶴" userId="264c972fee3589ea" providerId="LiveId" clId="{A2F011BF-2DC0-48C6-8D71-22B41E735737}" dt="2024-03-29T03:59:00.592" v="1982" actId="47"/>
        <pc:sldMkLst>
          <pc:docMk/>
          <pc:sldMk cId="2720586973" sldId="682"/>
        </pc:sldMkLst>
      </pc:sldChg>
      <pc:sldChg chg="modSp mod">
        <pc:chgData name="泰博 鶴" userId="264c972fee3589ea" providerId="LiveId" clId="{A2F011BF-2DC0-48C6-8D71-22B41E735737}" dt="2024-03-29T04:07:16.902" v="2071" actId="242"/>
        <pc:sldMkLst>
          <pc:docMk/>
          <pc:sldMk cId="1776567044" sldId="683"/>
        </pc:sldMkLst>
        <pc:spChg chg="mod">
          <ac:chgData name="泰博 鶴" userId="264c972fee3589ea" providerId="LiveId" clId="{A2F011BF-2DC0-48C6-8D71-22B41E735737}" dt="2024-03-29T04:02:19.216" v="1994"/>
          <ac:spMkLst>
            <pc:docMk/>
            <pc:sldMk cId="1776567044" sldId="683"/>
            <ac:spMk id="2" creationId="{AC640845-1921-2E4D-87A5-5CEBEC611B87}"/>
          </ac:spMkLst>
        </pc:spChg>
        <pc:graphicFrameChg chg="mod modGraphic">
          <ac:chgData name="泰博 鶴" userId="264c972fee3589ea" providerId="LiveId" clId="{A2F011BF-2DC0-48C6-8D71-22B41E735737}" dt="2024-03-29T04:07:16.902" v="2071" actId="242"/>
          <ac:graphicFrameMkLst>
            <pc:docMk/>
            <pc:sldMk cId="1776567044" sldId="683"/>
            <ac:graphicFrameMk id="3" creationId="{0FA5363A-8A0E-38D1-D21E-627A7B480C42}"/>
          </ac:graphicFrameMkLst>
        </pc:graphicFrameChg>
      </pc:sldChg>
      <pc:sldChg chg="modSp add mod">
        <pc:chgData name="泰博 鶴" userId="264c972fee3589ea" providerId="LiveId" clId="{A2F011BF-2DC0-48C6-8D71-22B41E735737}" dt="2024-03-29T00:34:53.935" v="9" actId="6549"/>
        <pc:sldMkLst>
          <pc:docMk/>
          <pc:sldMk cId="2626572152" sldId="684"/>
        </pc:sldMkLst>
        <pc:spChg chg="mod">
          <ac:chgData name="泰博 鶴" userId="264c972fee3589ea" providerId="LiveId" clId="{A2F011BF-2DC0-48C6-8D71-22B41E735737}" dt="2024-03-29T00:34:53.935" v="9" actId="6549"/>
          <ac:spMkLst>
            <pc:docMk/>
            <pc:sldMk cId="2626572152" sldId="684"/>
            <ac:spMk id="4" creationId="{BDA3ECA3-8BEB-F887-E515-F7F91934DBBC}"/>
          </ac:spMkLst>
        </pc:spChg>
      </pc:sldChg>
      <pc:sldChg chg="modSp add del mod">
        <pc:chgData name="泰博 鶴" userId="264c972fee3589ea" providerId="LiveId" clId="{A2F011BF-2DC0-48C6-8D71-22B41E735737}" dt="2024-03-29T01:25:55.776" v="720" actId="47"/>
        <pc:sldMkLst>
          <pc:docMk/>
          <pc:sldMk cId="805740545" sldId="685"/>
        </pc:sldMkLst>
        <pc:spChg chg="mod">
          <ac:chgData name="泰博 鶴" userId="264c972fee3589ea" providerId="LiveId" clId="{A2F011BF-2DC0-48C6-8D71-22B41E735737}" dt="2024-03-29T00:54:52.275" v="454" actId="6549"/>
          <ac:spMkLst>
            <pc:docMk/>
            <pc:sldMk cId="805740545" sldId="685"/>
            <ac:spMk id="2" creationId="{BE31C833-BB71-9BDC-3927-1BE0E6E82EBD}"/>
          </ac:spMkLst>
        </pc:spChg>
      </pc:sldChg>
      <pc:sldChg chg="add">
        <pc:chgData name="泰博 鶴" userId="264c972fee3589ea" providerId="LiveId" clId="{A2F011BF-2DC0-48C6-8D71-22B41E735737}" dt="2024-03-29T01:02:26.740" v="455"/>
        <pc:sldMkLst>
          <pc:docMk/>
          <pc:sldMk cId="3018781802" sldId="686"/>
        </pc:sldMkLst>
      </pc:sldChg>
      <pc:sldChg chg="addSp delSp modSp add mod">
        <pc:chgData name="泰博 鶴" userId="264c972fee3589ea" providerId="LiveId" clId="{A2F011BF-2DC0-48C6-8D71-22B41E735737}" dt="2024-03-29T01:25:14.508" v="719" actId="2062"/>
        <pc:sldMkLst>
          <pc:docMk/>
          <pc:sldMk cId="57849413" sldId="687"/>
        </pc:sldMkLst>
        <pc:spChg chg="del">
          <ac:chgData name="泰博 鶴" userId="264c972fee3589ea" providerId="LiveId" clId="{A2F011BF-2DC0-48C6-8D71-22B41E735737}" dt="2024-03-29T01:15:02.021" v="584" actId="478"/>
          <ac:spMkLst>
            <pc:docMk/>
            <pc:sldMk cId="57849413" sldId="687"/>
            <ac:spMk id="4" creationId="{08EE240A-CFA6-004A-F087-7756DAF6A0B5}"/>
          </ac:spMkLst>
        </pc:spChg>
        <pc:graphicFrameChg chg="add mod modGraphic">
          <ac:chgData name="泰博 鶴" userId="264c972fee3589ea" providerId="LiveId" clId="{A2F011BF-2DC0-48C6-8D71-22B41E735737}" dt="2024-03-29T01:25:14.508" v="719" actId="2062"/>
          <ac:graphicFrameMkLst>
            <pc:docMk/>
            <pc:sldMk cId="57849413" sldId="687"/>
            <ac:graphicFrameMk id="3" creationId="{7CEA15C7-BDB2-59C1-8CA6-E53E5971E284}"/>
          </ac:graphicFrameMkLst>
        </pc:graphicFrameChg>
      </pc:sldChg>
      <pc:sldChg chg="addSp delSp modSp add mod ord">
        <pc:chgData name="泰博 鶴" userId="264c972fee3589ea" providerId="LiveId" clId="{A2F011BF-2DC0-48C6-8D71-22B41E735737}" dt="2024-03-29T04:05:08.069" v="2048" actId="20577"/>
        <pc:sldMkLst>
          <pc:docMk/>
          <pc:sldMk cId="2085187733" sldId="688"/>
        </pc:sldMkLst>
        <pc:spChg chg="mod">
          <ac:chgData name="泰博 鶴" userId="264c972fee3589ea" providerId="LiveId" clId="{A2F011BF-2DC0-48C6-8D71-22B41E735737}" dt="2024-03-29T02:52:20.378" v="1060" actId="6549"/>
          <ac:spMkLst>
            <pc:docMk/>
            <pc:sldMk cId="2085187733" sldId="688"/>
            <ac:spMk id="2" creationId="{BE31C833-BB71-9BDC-3927-1BE0E6E82EBD}"/>
          </ac:spMkLst>
        </pc:spChg>
        <pc:spChg chg="del mod">
          <ac:chgData name="泰博 鶴" userId="264c972fee3589ea" providerId="LiveId" clId="{A2F011BF-2DC0-48C6-8D71-22B41E735737}" dt="2024-03-29T02:52:29.304" v="1061" actId="478"/>
          <ac:spMkLst>
            <pc:docMk/>
            <pc:sldMk cId="2085187733" sldId="688"/>
            <ac:spMk id="4" creationId="{08EE240A-CFA6-004A-F087-7756DAF6A0B5}"/>
          </ac:spMkLst>
        </pc:spChg>
        <pc:spChg chg="add mod">
          <ac:chgData name="泰博 鶴" userId="264c972fee3589ea" providerId="LiveId" clId="{A2F011BF-2DC0-48C6-8D71-22B41E735737}" dt="2024-03-29T02:55:25.253" v="1098" actId="404"/>
          <ac:spMkLst>
            <pc:docMk/>
            <pc:sldMk cId="2085187733" sldId="688"/>
            <ac:spMk id="5" creationId="{C5951C86-2383-6A55-2ED1-BB40659E530D}"/>
          </ac:spMkLst>
        </pc:spChg>
        <pc:spChg chg="add mod">
          <ac:chgData name="泰博 鶴" userId="264c972fee3589ea" providerId="LiveId" clId="{A2F011BF-2DC0-48C6-8D71-22B41E735737}" dt="2024-03-29T03:14:14.062" v="1304" actId="20577"/>
          <ac:spMkLst>
            <pc:docMk/>
            <pc:sldMk cId="2085187733" sldId="688"/>
            <ac:spMk id="6" creationId="{768CAF77-5368-84E9-0F13-59EDEB9DB957}"/>
          </ac:spMkLst>
        </pc:spChg>
        <pc:spChg chg="add mod">
          <ac:chgData name="泰博 鶴" userId="264c972fee3589ea" providerId="LiveId" clId="{A2F011BF-2DC0-48C6-8D71-22B41E735737}" dt="2024-03-29T04:05:08.069" v="2048" actId="20577"/>
          <ac:spMkLst>
            <pc:docMk/>
            <pc:sldMk cId="2085187733" sldId="688"/>
            <ac:spMk id="7" creationId="{77AE665A-3ADC-BC6E-C738-18AE21BCF13F}"/>
          </ac:spMkLst>
        </pc:spChg>
        <pc:spChg chg="add mod">
          <ac:chgData name="泰博 鶴" userId="264c972fee3589ea" providerId="LiveId" clId="{A2F011BF-2DC0-48C6-8D71-22B41E735737}" dt="2024-03-29T02:59:20.606" v="1144" actId="2711"/>
          <ac:spMkLst>
            <pc:docMk/>
            <pc:sldMk cId="2085187733" sldId="688"/>
            <ac:spMk id="14" creationId="{1D5A2F5F-D76B-41BA-8C9C-FA8817C69E74}"/>
          </ac:spMkLst>
        </pc:spChg>
        <pc:spChg chg="add mod">
          <ac:chgData name="泰博 鶴" userId="264c972fee3589ea" providerId="LiveId" clId="{A2F011BF-2DC0-48C6-8D71-22B41E735737}" dt="2024-03-29T02:59:46.038" v="1165" actId="1076"/>
          <ac:spMkLst>
            <pc:docMk/>
            <pc:sldMk cId="2085187733" sldId="688"/>
            <ac:spMk id="15" creationId="{32949EC6-DD32-B585-0117-A90C9BA87C36}"/>
          </ac:spMkLst>
        </pc:spChg>
        <pc:spChg chg="add mod">
          <ac:chgData name="泰博 鶴" userId="264c972fee3589ea" providerId="LiveId" clId="{A2F011BF-2DC0-48C6-8D71-22B41E735737}" dt="2024-03-29T03:01:01.713" v="1186" actId="20577"/>
          <ac:spMkLst>
            <pc:docMk/>
            <pc:sldMk cId="2085187733" sldId="688"/>
            <ac:spMk id="16" creationId="{65A51CE2-A999-94B8-B4F7-7F4D6FCF6C49}"/>
          </ac:spMkLst>
        </pc:spChg>
        <pc:spChg chg="add mod">
          <ac:chgData name="泰博 鶴" userId="264c972fee3589ea" providerId="LiveId" clId="{A2F011BF-2DC0-48C6-8D71-22B41E735737}" dt="2024-03-29T03:00:24.894" v="1174" actId="1076"/>
          <ac:spMkLst>
            <pc:docMk/>
            <pc:sldMk cId="2085187733" sldId="688"/>
            <ac:spMk id="17" creationId="{B3B5061A-5E01-B205-273A-B0FACD857E37}"/>
          </ac:spMkLst>
        </pc:spChg>
        <pc:spChg chg="add mod">
          <ac:chgData name="泰博 鶴" userId="264c972fee3589ea" providerId="LiveId" clId="{A2F011BF-2DC0-48C6-8D71-22B41E735737}" dt="2024-03-29T03:01:29.821" v="1189" actId="1076"/>
          <ac:spMkLst>
            <pc:docMk/>
            <pc:sldMk cId="2085187733" sldId="688"/>
            <ac:spMk id="18" creationId="{D8C9B568-B0EA-4E95-AD14-66054CD4C925}"/>
          </ac:spMkLst>
        </pc:spChg>
        <pc:graphicFrameChg chg="add del mod modGraphic">
          <ac:chgData name="泰博 鶴" userId="264c972fee3589ea" providerId="LiveId" clId="{A2F011BF-2DC0-48C6-8D71-22B41E735737}" dt="2024-03-29T02:53:42.312" v="1064" actId="478"/>
          <ac:graphicFrameMkLst>
            <pc:docMk/>
            <pc:sldMk cId="2085187733" sldId="688"/>
            <ac:graphicFrameMk id="3" creationId="{82692AEA-A386-089B-F3CD-B12A005A3324}"/>
          </ac:graphicFrameMkLst>
        </pc:graphicFrameChg>
        <pc:cxnChg chg="add mod">
          <ac:chgData name="泰博 鶴" userId="264c972fee3589ea" providerId="LiveId" clId="{A2F011BF-2DC0-48C6-8D71-22B41E735737}" dt="2024-03-29T02:58:37.078" v="1117" actId="208"/>
          <ac:cxnSpMkLst>
            <pc:docMk/>
            <pc:sldMk cId="2085187733" sldId="688"/>
            <ac:cxnSpMk id="9" creationId="{70A9E5F0-4790-70F1-E7B1-EF1C3B1E0258}"/>
          </ac:cxnSpMkLst>
        </pc:cxnChg>
        <pc:cxnChg chg="add mod">
          <ac:chgData name="泰博 鶴" userId="264c972fee3589ea" providerId="LiveId" clId="{A2F011BF-2DC0-48C6-8D71-22B41E735737}" dt="2024-03-29T02:58:49.189" v="1121" actId="14100"/>
          <ac:cxnSpMkLst>
            <pc:docMk/>
            <pc:sldMk cId="2085187733" sldId="688"/>
            <ac:cxnSpMk id="10" creationId="{CB8C9981-BDD6-DC3A-656A-44B982E37193}"/>
          </ac:cxnSpMkLst>
        </pc:cxnChg>
      </pc:sldChg>
      <pc:sldChg chg="add">
        <pc:chgData name="泰博 鶴" userId="264c972fee3589ea" providerId="LiveId" clId="{A2F011BF-2DC0-48C6-8D71-22B41E735737}" dt="2024-03-29T02:51:18.963" v="1006"/>
        <pc:sldMkLst>
          <pc:docMk/>
          <pc:sldMk cId="2427853298" sldId="689"/>
        </pc:sldMkLst>
      </pc:sldChg>
      <pc:sldChg chg="addSp delSp modSp add mod modAnim">
        <pc:chgData name="泰博 鶴" userId="264c972fee3589ea" providerId="LiveId" clId="{A2F011BF-2DC0-48C6-8D71-22B41E735737}" dt="2024-03-29T03:09:28.853" v="1243" actId="1076"/>
        <pc:sldMkLst>
          <pc:docMk/>
          <pc:sldMk cId="2564726262" sldId="690"/>
        </pc:sldMkLst>
        <pc:spChg chg="mod">
          <ac:chgData name="泰博 鶴" userId="264c972fee3589ea" providerId="LiveId" clId="{A2F011BF-2DC0-48C6-8D71-22B41E735737}" dt="2024-03-29T03:05:11.169" v="1234" actId="6549"/>
          <ac:spMkLst>
            <pc:docMk/>
            <pc:sldMk cId="2564726262" sldId="690"/>
            <ac:spMk id="2" creationId="{BE31C833-BB71-9BDC-3927-1BE0E6E82EBD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5" creationId="{C5951C86-2383-6A55-2ED1-BB40659E530D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6" creationId="{768CAF77-5368-84E9-0F13-59EDEB9DB957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7" creationId="{77AE665A-3ADC-BC6E-C738-18AE21BCF13F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14" creationId="{1D5A2F5F-D76B-41BA-8C9C-FA8817C69E74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15" creationId="{32949EC6-DD32-B585-0117-A90C9BA87C36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16" creationId="{65A51CE2-A999-94B8-B4F7-7F4D6FCF6C49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17" creationId="{B3B5061A-5E01-B205-273A-B0FACD857E37}"/>
          </ac:spMkLst>
        </pc:spChg>
        <pc:spChg chg="add del">
          <ac:chgData name="泰博 鶴" userId="264c972fee3589ea" providerId="LiveId" clId="{A2F011BF-2DC0-48C6-8D71-22B41E735737}" dt="2024-03-29T03:05:31.185" v="1238" actId="478"/>
          <ac:spMkLst>
            <pc:docMk/>
            <pc:sldMk cId="2564726262" sldId="690"/>
            <ac:spMk id="18" creationId="{D8C9B568-B0EA-4E95-AD14-66054CD4C925}"/>
          </ac:spMkLst>
        </pc:spChg>
        <pc:picChg chg="add mod">
          <ac:chgData name="泰博 鶴" userId="264c972fee3589ea" providerId="LiveId" clId="{A2F011BF-2DC0-48C6-8D71-22B41E735737}" dt="2024-03-29T03:09:28.853" v="1243" actId="1076"/>
          <ac:picMkLst>
            <pc:docMk/>
            <pc:sldMk cId="2564726262" sldId="690"/>
            <ac:picMk id="3" creationId="{859056D4-4BC7-A68E-660B-6F0CF97C27FE}"/>
          </ac:picMkLst>
        </pc:picChg>
        <pc:cxnChg chg="add del mod">
          <ac:chgData name="泰博 鶴" userId="264c972fee3589ea" providerId="LiveId" clId="{A2F011BF-2DC0-48C6-8D71-22B41E735737}" dt="2024-03-29T03:05:31.185" v="1238" actId="478"/>
          <ac:cxnSpMkLst>
            <pc:docMk/>
            <pc:sldMk cId="2564726262" sldId="690"/>
            <ac:cxnSpMk id="9" creationId="{70A9E5F0-4790-70F1-E7B1-EF1C3B1E0258}"/>
          </ac:cxnSpMkLst>
        </pc:cxnChg>
        <pc:cxnChg chg="add del mod">
          <ac:chgData name="泰博 鶴" userId="264c972fee3589ea" providerId="LiveId" clId="{A2F011BF-2DC0-48C6-8D71-22B41E735737}" dt="2024-03-29T03:05:31.185" v="1238" actId="478"/>
          <ac:cxnSpMkLst>
            <pc:docMk/>
            <pc:sldMk cId="2564726262" sldId="690"/>
            <ac:cxnSpMk id="10" creationId="{CB8C9981-BDD6-DC3A-656A-44B982E37193}"/>
          </ac:cxnSpMkLst>
        </pc:cxnChg>
      </pc:sldChg>
      <pc:sldChg chg="addSp delSp modSp add mod ord">
        <pc:chgData name="泰博 鶴" userId="264c972fee3589ea" providerId="LiveId" clId="{A2F011BF-2DC0-48C6-8D71-22B41E735737}" dt="2024-03-29T05:14:17.512" v="2949" actId="1076"/>
        <pc:sldMkLst>
          <pc:docMk/>
          <pc:sldMk cId="967639487" sldId="691"/>
        </pc:sldMkLst>
        <pc:spChg chg="mod">
          <ac:chgData name="泰博 鶴" userId="264c972fee3589ea" providerId="LiveId" clId="{A2F011BF-2DC0-48C6-8D71-22B41E735737}" dt="2024-03-29T04:41:33.828" v="2944" actId="20577"/>
          <ac:spMkLst>
            <pc:docMk/>
            <pc:sldMk cId="967639487" sldId="691"/>
            <ac:spMk id="2" creationId="{BE31C833-BB71-9BDC-3927-1BE0E6E82EBD}"/>
          </ac:spMkLst>
        </pc:spChg>
        <pc:spChg chg="add del mod">
          <ac:chgData name="泰博 鶴" userId="264c972fee3589ea" providerId="LiveId" clId="{A2F011BF-2DC0-48C6-8D71-22B41E735737}" dt="2024-03-29T03:16:22.501" v="1329" actId="478"/>
          <ac:spMkLst>
            <pc:docMk/>
            <pc:sldMk cId="967639487" sldId="691"/>
            <ac:spMk id="3" creationId="{0B73CCF2-3668-4E45-0001-B4BC253B8395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4" creationId="{E75914D8-D1ED-2E53-0ACF-4E9DA7DEF039}"/>
          </ac:spMkLst>
        </pc:spChg>
        <pc:spChg chg="del mod">
          <ac:chgData name="泰博 鶴" userId="264c972fee3589ea" providerId="LiveId" clId="{A2F011BF-2DC0-48C6-8D71-22B41E735737}" dt="2024-03-29T03:16:22.501" v="1329" actId="478"/>
          <ac:spMkLst>
            <pc:docMk/>
            <pc:sldMk cId="967639487" sldId="691"/>
            <ac:spMk id="5" creationId="{C5951C86-2383-6A55-2ED1-BB40659E530D}"/>
          </ac:spMkLst>
        </pc:spChg>
        <pc:spChg chg="del mod">
          <ac:chgData name="泰博 鶴" userId="264c972fee3589ea" providerId="LiveId" clId="{A2F011BF-2DC0-48C6-8D71-22B41E735737}" dt="2024-03-29T03:15:12.024" v="1323" actId="478"/>
          <ac:spMkLst>
            <pc:docMk/>
            <pc:sldMk cId="967639487" sldId="691"/>
            <ac:spMk id="6" creationId="{768CAF77-5368-84E9-0F13-59EDEB9DB957}"/>
          </ac:spMkLst>
        </pc:spChg>
        <pc:spChg chg="del">
          <ac:chgData name="泰博 鶴" userId="264c972fee3589ea" providerId="LiveId" clId="{A2F011BF-2DC0-48C6-8D71-22B41E735737}" dt="2024-03-29T03:15:12.024" v="1323" actId="478"/>
          <ac:spMkLst>
            <pc:docMk/>
            <pc:sldMk cId="967639487" sldId="691"/>
            <ac:spMk id="7" creationId="{77AE665A-3ADC-BC6E-C738-18AE21BCF13F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8" creationId="{AA0886F8-FB8F-2107-C73D-138BB3D774F3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11" creationId="{D12A946F-4AFA-E63A-AB54-F81CF7C104C7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12" creationId="{FF6ABAE2-38E0-C37E-13D5-3D5DEC0E842C}"/>
          </ac:spMkLst>
        </pc:spChg>
        <pc:spChg chg="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14" creationId="{1D5A2F5F-D76B-41BA-8C9C-FA8817C69E74}"/>
          </ac:spMkLst>
        </pc:spChg>
        <pc:spChg chg="del">
          <ac:chgData name="泰博 鶴" userId="264c972fee3589ea" providerId="LiveId" clId="{A2F011BF-2DC0-48C6-8D71-22B41E735737}" dt="2024-03-29T03:15:05.453" v="1322" actId="478"/>
          <ac:spMkLst>
            <pc:docMk/>
            <pc:sldMk cId="967639487" sldId="691"/>
            <ac:spMk id="15" creationId="{32949EC6-DD32-B585-0117-A90C9BA87C36}"/>
          </ac:spMkLst>
        </pc:spChg>
        <pc:spChg chg="del">
          <ac:chgData name="泰博 鶴" userId="264c972fee3589ea" providerId="LiveId" clId="{A2F011BF-2DC0-48C6-8D71-22B41E735737}" dt="2024-03-29T03:15:05.453" v="1322" actId="478"/>
          <ac:spMkLst>
            <pc:docMk/>
            <pc:sldMk cId="967639487" sldId="691"/>
            <ac:spMk id="16" creationId="{65A51CE2-A999-94B8-B4F7-7F4D6FCF6C49}"/>
          </ac:spMkLst>
        </pc:spChg>
        <pc:spChg chg="del">
          <ac:chgData name="泰博 鶴" userId="264c972fee3589ea" providerId="LiveId" clId="{A2F011BF-2DC0-48C6-8D71-22B41E735737}" dt="2024-03-29T03:15:05.453" v="1322" actId="478"/>
          <ac:spMkLst>
            <pc:docMk/>
            <pc:sldMk cId="967639487" sldId="691"/>
            <ac:spMk id="17" creationId="{B3B5061A-5E01-B205-273A-B0FACD857E37}"/>
          </ac:spMkLst>
        </pc:spChg>
        <pc:spChg chg="del">
          <ac:chgData name="泰博 鶴" userId="264c972fee3589ea" providerId="LiveId" clId="{A2F011BF-2DC0-48C6-8D71-22B41E735737}" dt="2024-03-29T03:15:05.453" v="1322" actId="478"/>
          <ac:spMkLst>
            <pc:docMk/>
            <pc:sldMk cId="967639487" sldId="691"/>
            <ac:spMk id="18" creationId="{D8C9B568-B0EA-4E95-AD14-66054CD4C925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19" creationId="{696A61B3-D8DC-171E-50AA-01FE90410EF0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20" creationId="{5551CE20-F1A9-86B6-FB80-093B36AA14B1}"/>
          </ac:spMkLst>
        </pc:spChg>
        <pc:spChg chg="add del mod ord">
          <ac:chgData name="泰博 鶴" userId="264c972fee3589ea" providerId="LiveId" clId="{A2F011BF-2DC0-48C6-8D71-22B41E735737}" dt="2024-03-29T03:26:37.880" v="1388" actId="478"/>
          <ac:spMkLst>
            <pc:docMk/>
            <pc:sldMk cId="967639487" sldId="691"/>
            <ac:spMk id="21" creationId="{9D2B54FB-1D9C-706C-D2FB-5DA17EF61A03}"/>
          </ac:spMkLst>
        </pc:spChg>
        <pc:spChg chg="add 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41" creationId="{8FF45889-AD40-6CBB-BB80-B5B3B06FBCBD}"/>
          </ac:spMkLst>
        </pc:spChg>
        <pc:spChg chg="add 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42" creationId="{C965D7EE-C597-1D49-EEAD-3A24C48406AE}"/>
          </ac:spMkLst>
        </pc:spChg>
        <pc:spChg chg="add 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43" creationId="{FB6A2768-1055-C0AA-80A8-F1C314FC1B99}"/>
          </ac:spMkLst>
        </pc:spChg>
        <pc:spChg chg="add 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44" creationId="{B87E3E80-C95F-B5AD-20D2-460EEAF4A5D4}"/>
          </ac:spMkLst>
        </pc:spChg>
        <pc:spChg chg="add mod">
          <ac:chgData name="泰博 鶴" userId="264c972fee3589ea" providerId="LiveId" clId="{A2F011BF-2DC0-48C6-8D71-22B41E735737}" dt="2024-03-29T03:35:36.796" v="1521" actId="1076"/>
          <ac:spMkLst>
            <pc:docMk/>
            <pc:sldMk cId="967639487" sldId="691"/>
            <ac:spMk id="45" creationId="{F5D90161-8651-2E0B-8135-DAD9D394CB61}"/>
          </ac:spMkLst>
        </pc:spChg>
        <pc:spChg chg="add mod">
          <ac:chgData name="泰博 鶴" userId="264c972fee3589ea" providerId="LiveId" clId="{A2F011BF-2DC0-48C6-8D71-22B41E735737}" dt="2024-03-29T03:48:24.414" v="1927" actId="207"/>
          <ac:spMkLst>
            <pc:docMk/>
            <pc:sldMk cId="967639487" sldId="691"/>
            <ac:spMk id="46" creationId="{107C6EF8-D98F-1BD3-F3AF-743348B4E958}"/>
          </ac:spMkLst>
        </pc:spChg>
        <pc:spChg chg="add mod">
          <ac:chgData name="泰博 鶴" userId="264c972fee3589ea" providerId="LiveId" clId="{A2F011BF-2DC0-48C6-8D71-22B41E735737}" dt="2024-03-29T03:48:24.414" v="1927" actId="207"/>
          <ac:spMkLst>
            <pc:docMk/>
            <pc:sldMk cId="967639487" sldId="691"/>
            <ac:spMk id="47" creationId="{321D29C7-BAF4-E204-3608-9B388A92CE28}"/>
          </ac:spMkLst>
        </pc:spChg>
        <pc:spChg chg="add mod">
          <ac:chgData name="泰博 鶴" userId="264c972fee3589ea" providerId="LiveId" clId="{A2F011BF-2DC0-48C6-8D71-22B41E735737}" dt="2024-03-29T03:37:08.041" v="1555" actId="1037"/>
          <ac:spMkLst>
            <pc:docMk/>
            <pc:sldMk cId="967639487" sldId="691"/>
            <ac:spMk id="68" creationId="{181E08A1-82BB-274B-4C37-C16E94ED6A7E}"/>
          </ac:spMkLst>
        </pc:spChg>
        <pc:spChg chg="add mod">
          <ac:chgData name="泰博 鶴" userId="264c972fee3589ea" providerId="LiveId" clId="{A2F011BF-2DC0-48C6-8D71-22B41E735737}" dt="2024-03-29T03:37:08.041" v="1555" actId="1037"/>
          <ac:spMkLst>
            <pc:docMk/>
            <pc:sldMk cId="967639487" sldId="691"/>
            <ac:spMk id="69" creationId="{8F7A5000-2F42-7733-3E36-CAF2A845E65E}"/>
          </ac:spMkLst>
        </pc:spChg>
        <pc:spChg chg="add mod">
          <ac:chgData name="泰博 鶴" userId="264c972fee3589ea" providerId="LiveId" clId="{A2F011BF-2DC0-48C6-8D71-22B41E735737}" dt="2024-03-29T03:34:59.696" v="1516" actId="1076"/>
          <ac:spMkLst>
            <pc:docMk/>
            <pc:sldMk cId="967639487" sldId="691"/>
            <ac:spMk id="71" creationId="{90744F55-A76E-0B46-6351-79248D398921}"/>
          </ac:spMkLst>
        </pc:spChg>
        <pc:spChg chg="add mod">
          <ac:chgData name="泰博 鶴" userId="264c972fee3589ea" providerId="LiveId" clId="{A2F011BF-2DC0-48C6-8D71-22B41E735737}" dt="2024-03-29T03:38:33.727" v="1602" actId="207"/>
          <ac:spMkLst>
            <pc:docMk/>
            <pc:sldMk cId="967639487" sldId="691"/>
            <ac:spMk id="74" creationId="{80C0F110-E8C9-7A34-711D-7340D6F8B6CC}"/>
          </ac:spMkLst>
        </pc:spChg>
        <pc:spChg chg="add mod">
          <ac:chgData name="泰博 鶴" userId="264c972fee3589ea" providerId="LiveId" clId="{A2F011BF-2DC0-48C6-8D71-22B41E735737}" dt="2024-03-29T03:42:47.671" v="1752" actId="20577"/>
          <ac:spMkLst>
            <pc:docMk/>
            <pc:sldMk cId="967639487" sldId="691"/>
            <ac:spMk id="93" creationId="{3B5AB7D9-082D-3F1F-7D48-9100343C2E2E}"/>
          </ac:spMkLst>
        </pc:spChg>
        <pc:spChg chg="add mod">
          <ac:chgData name="泰博 鶴" userId="264c972fee3589ea" providerId="LiveId" clId="{A2F011BF-2DC0-48C6-8D71-22B41E735737}" dt="2024-03-29T03:37:48.280" v="1568" actId="20577"/>
          <ac:spMkLst>
            <pc:docMk/>
            <pc:sldMk cId="967639487" sldId="691"/>
            <ac:spMk id="97" creationId="{12EEA891-D79C-6323-4905-9FCD9901086F}"/>
          </ac:spMkLst>
        </pc:spChg>
        <pc:spChg chg="add mod">
          <ac:chgData name="泰博 鶴" userId="264c972fee3589ea" providerId="LiveId" clId="{A2F011BF-2DC0-48C6-8D71-22B41E735737}" dt="2024-03-29T03:38:10.496" v="1601" actId="20577"/>
          <ac:spMkLst>
            <pc:docMk/>
            <pc:sldMk cId="967639487" sldId="691"/>
            <ac:spMk id="98" creationId="{B724BE4E-9DA2-6755-25AD-36834A9262F0}"/>
          </ac:spMkLst>
        </pc:spChg>
        <pc:spChg chg="add mod">
          <ac:chgData name="泰博 鶴" userId="264c972fee3589ea" providerId="LiveId" clId="{A2F011BF-2DC0-48C6-8D71-22B41E735737}" dt="2024-03-29T03:46:56.467" v="1907" actId="1076"/>
          <ac:spMkLst>
            <pc:docMk/>
            <pc:sldMk cId="967639487" sldId="691"/>
            <ac:spMk id="99" creationId="{D4B1C05B-783B-6341-0EAA-0C762ADEAF21}"/>
          </ac:spMkLst>
        </pc:spChg>
        <pc:spChg chg="add mod">
          <ac:chgData name="泰博 鶴" userId="264c972fee3589ea" providerId="LiveId" clId="{A2F011BF-2DC0-48C6-8D71-22B41E735737}" dt="2024-03-29T03:41:01.700" v="1668" actId="207"/>
          <ac:spMkLst>
            <pc:docMk/>
            <pc:sldMk cId="967639487" sldId="691"/>
            <ac:spMk id="100" creationId="{46D1F662-48AE-3A45-5DC6-6E68DA62911D}"/>
          </ac:spMkLst>
        </pc:spChg>
        <pc:spChg chg="add mod">
          <ac:chgData name="泰博 鶴" userId="264c972fee3589ea" providerId="LiveId" clId="{A2F011BF-2DC0-48C6-8D71-22B41E735737}" dt="2024-03-29T03:41:24.532" v="1683" actId="1076"/>
          <ac:spMkLst>
            <pc:docMk/>
            <pc:sldMk cId="967639487" sldId="691"/>
            <ac:spMk id="101" creationId="{9C5BF28A-6A77-0805-264A-C3E4A23187FC}"/>
          </ac:spMkLst>
        </pc:spChg>
        <pc:spChg chg="add mod">
          <ac:chgData name="泰博 鶴" userId="264c972fee3589ea" providerId="LiveId" clId="{A2F011BF-2DC0-48C6-8D71-22B41E735737}" dt="2024-03-29T05:14:10.320" v="2948" actId="1076"/>
          <ac:spMkLst>
            <pc:docMk/>
            <pc:sldMk cId="967639487" sldId="691"/>
            <ac:spMk id="102" creationId="{77EAE196-CDB7-CC8F-9F28-B044B5158483}"/>
          </ac:spMkLst>
        </pc:spChg>
        <pc:spChg chg="add mod">
          <ac:chgData name="泰博 鶴" userId="264c972fee3589ea" providerId="LiveId" clId="{A2F011BF-2DC0-48C6-8D71-22B41E735737}" dt="2024-03-29T03:42:28.967" v="1726" actId="20577"/>
          <ac:spMkLst>
            <pc:docMk/>
            <pc:sldMk cId="967639487" sldId="691"/>
            <ac:spMk id="103" creationId="{4E4516E4-B7B5-7D52-6E4A-F776214DAF31}"/>
          </ac:spMkLst>
        </pc:spChg>
        <pc:spChg chg="add mod">
          <ac:chgData name="泰博 鶴" userId="264c972fee3589ea" providerId="LiveId" clId="{A2F011BF-2DC0-48C6-8D71-22B41E735737}" dt="2024-03-29T05:14:17.512" v="2949" actId="1076"/>
          <ac:spMkLst>
            <pc:docMk/>
            <pc:sldMk cId="967639487" sldId="691"/>
            <ac:spMk id="104" creationId="{D67889BD-97E6-11AF-121B-8C24AA418936}"/>
          </ac:spMkLst>
        </pc:spChg>
        <pc:spChg chg="add mod">
          <ac:chgData name="泰博 鶴" userId="264c972fee3589ea" providerId="LiveId" clId="{A2F011BF-2DC0-48C6-8D71-22B41E735737}" dt="2024-03-29T03:45:00.308" v="1810" actId="1076"/>
          <ac:spMkLst>
            <pc:docMk/>
            <pc:sldMk cId="967639487" sldId="691"/>
            <ac:spMk id="105" creationId="{A3E3BD68-414C-AC24-3E81-304C15D19D16}"/>
          </ac:spMkLst>
        </pc:spChg>
        <pc:spChg chg="add mod">
          <ac:chgData name="泰博 鶴" userId="264c972fee3589ea" providerId="LiveId" clId="{A2F011BF-2DC0-48C6-8D71-22B41E735737}" dt="2024-03-29T03:46:33.603" v="1905" actId="1076"/>
          <ac:spMkLst>
            <pc:docMk/>
            <pc:sldMk cId="967639487" sldId="691"/>
            <ac:spMk id="106" creationId="{AE7F3B99-FDA4-AAE6-AB43-59004A0FCB1A}"/>
          </ac:spMkLst>
        </pc:spChg>
        <pc:spChg chg="add mod">
          <ac:chgData name="泰博 鶴" userId="264c972fee3589ea" providerId="LiveId" clId="{A2F011BF-2DC0-48C6-8D71-22B41E735737}" dt="2024-03-29T03:47:15.322" v="1926" actId="20577"/>
          <ac:spMkLst>
            <pc:docMk/>
            <pc:sldMk cId="967639487" sldId="691"/>
            <ac:spMk id="107" creationId="{59A02489-EE8F-590A-E1E1-C5950FF9E847}"/>
          </ac:spMkLst>
        </pc:spChg>
        <pc:spChg chg="add mod ord">
          <ac:chgData name="泰博 鶴" userId="264c972fee3589ea" providerId="LiveId" clId="{A2F011BF-2DC0-48C6-8D71-22B41E735737}" dt="2024-03-29T03:54:03.311" v="1974" actId="207"/>
          <ac:spMkLst>
            <pc:docMk/>
            <pc:sldMk cId="967639487" sldId="691"/>
            <ac:spMk id="108" creationId="{FDEDD931-B9E6-76D5-A295-130516C26445}"/>
          </ac:spMkLst>
        </pc:spChg>
        <pc:spChg chg="add mod">
          <ac:chgData name="泰博 鶴" userId="264c972fee3589ea" providerId="LiveId" clId="{A2F011BF-2DC0-48C6-8D71-22B41E735737}" dt="2024-03-29T04:40:45.034" v="2911" actId="1076"/>
          <ac:spMkLst>
            <pc:docMk/>
            <pc:sldMk cId="967639487" sldId="691"/>
            <ac:spMk id="109" creationId="{32F4EF2F-C481-BD39-0B9B-C9C8C87322A9}"/>
          </ac:spMkLst>
        </pc:spChg>
        <pc:picChg chg="del ord">
          <ac:chgData name="泰博 鶴" userId="264c972fee3589ea" providerId="LiveId" clId="{A2F011BF-2DC0-48C6-8D71-22B41E735737}" dt="2024-03-29T03:20:23.024" v="1353" actId="478"/>
          <ac:picMkLst>
            <pc:docMk/>
            <pc:sldMk cId="967639487" sldId="691"/>
            <ac:picMk id="13" creationId="{9640AEA9-4E58-62D1-DCF2-200960AFB426}"/>
          </ac:picMkLst>
        </pc:picChg>
        <pc:picChg chg="add mod ord">
          <ac:chgData name="泰博 鶴" userId="264c972fee3589ea" providerId="LiveId" clId="{A2F011BF-2DC0-48C6-8D71-22B41E735737}" dt="2024-03-29T03:44:02.378" v="1784" actId="1076"/>
          <ac:picMkLst>
            <pc:docMk/>
            <pc:sldMk cId="967639487" sldId="691"/>
            <ac:picMk id="26" creationId="{DF9429DC-C161-F8BA-C16F-05B44C9CFC66}"/>
          </ac:picMkLst>
        </pc:picChg>
        <pc:picChg chg="add del mod">
          <ac:chgData name="泰博 鶴" userId="264c972fee3589ea" providerId="LiveId" clId="{A2F011BF-2DC0-48C6-8D71-22B41E735737}" dt="2024-03-29T03:27:12.880" v="1397" actId="478"/>
          <ac:picMkLst>
            <pc:docMk/>
            <pc:sldMk cId="967639487" sldId="691"/>
            <ac:picMk id="55" creationId="{4BFB9D40-DB62-593A-3682-03895D594098}"/>
          </ac:picMkLst>
        </pc:picChg>
        <pc:picChg chg="add del mod">
          <ac:chgData name="泰博 鶴" userId="264c972fee3589ea" providerId="LiveId" clId="{A2F011BF-2DC0-48C6-8D71-22B41E735737}" dt="2024-03-29T03:31:36.361" v="1469" actId="478"/>
          <ac:picMkLst>
            <pc:docMk/>
            <pc:sldMk cId="967639487" sldId="691"/>
            <ac:picMk id="70" creationId="{82566FC9-AC73-F035-A7E9-9A6A7BBA0F52}"/>
          </ac:picMkLst>
        </pc:picChg>
        <pc:cxnChg chg="del mod">
          <ac:chgData name="泰博 鶴" userId="264c972fee3589ea" providerId="LiveId" clId="{A2F011BF-2DC0-48C6-8D71-22B41E735737}" dt="2024-03-29T03:15:12.024" v="1323" actId="478"/>
          <ac:cxnSpMkLst>
            <pc:docMk/>
            <pc:sldMk cId="967639487" sldId="691"/>
            <ac:cxnSpMk id="9" creationId="{70A9E5F0-4790-70F1-E7B1-EF1C3B1E0258}"/>
          </ac:cxnSpMkLst>
        </pc:cxnChg>
        <pc:cxnChg chg="del mod">
          <ac:chgData name="泰博 鶴" userId="264c972fee3589ea" providerId="LiveId" clId="{A2F011BF-2DC0-48C6-8D71-22B41E735737}" dt="2024-03-29T03:15:12.024" v="1323" actId="478"/>
          <ac:cxnSpMkLst>
            <pc:docMk/>
            <pc:sldMk cId="967639487" sldId="691"/>
            <ac:cxnSpMk id="10" creationId="{CB8C9981-BDD6-DC3A-656A-44B982E37193}"/>
          </ac:cxnSpMkLst>
        </pc:cxnChg>
        <pc:cxnChg chg="add del mod">
          <ac:chgData name="泰博 鶴" userId="264c972fee3589ea" providerId="LiveId" clId="{A2F011BF-2DC0-48C6-8D71-22B41E735737}" dt="2024-03-29T04:43:21.357" v="2947" actId="208"/>
          <ac:cxnSpMkLst>
            <pc:docMk/>
            <pc:sldMk cId="967639487" sldId="691"/>
            <ac:cxnSpMk id="23" creationId="{617FFB30-A8E8-9816-59F2-B5616EB43E1F}"/>
          </ac:cxnSpMkLst>
        </pc:cxnChg>
        <pc:cxnChg chg="add mod ord">
          <ac:chgData name="泰博 鶴" userId="264c972fee3589ea" providerId="LiveId" clId="{A2F011BF-2DC0-48C6-8D71-22B41E735737}" dt="2024-03-29T03:34:59.696" v="1516" actId="1076"/>
          <ac:cxnSpMkLst>
            <pc:docMk/>
            <pc:sldMk cId="967639487" sldId="691"/>
            <ac:cxnSpMk id="25" creationId="{9C71D990-0F2D-2FAB-D054-737FA21D9BB3}"/>
          </ac:cxnSpMkLst>
        </pc:cxnChg>
        <pc:cxnChg chg="add del">
          <ac:chgData name="泰博 鶴" userId="264c972fee3589ea" providerId="LiveId" clId="{A2F011BF-2DC0-48C6-8D71-22B41E735737}" dt="2024-03-29T03:22:13.278" v="1362" actId="478"/>
          <ac:cxnSpMkLst>
            <pc:docMk/>
            <pc:sldMk cId="967639487" sldId="691"/>
            <ac:cxnSpMk id="30" creationId="{D39F19CD-85BF-1E2A-5B5D-E42A084C7A6F}"/>
          </ac:cxnSpMkLst>
        </pc:cxnChg>
        <pc:cxnChg chg="add mod">
          <ac:chgData name="泰博 鶴" userId="264c972fee3589ea" providerId="LiveId" clId="{A2F011BF-2DC0-48C6-8D71-22B41E735737}" dt="2024-03-29T03:34:59.696" v="1516" actId="1076"/>
          <ac:cxnSpMkLst>
            <pc:docMk/>
            <pc:sldMk cId="967639487" sldId="691"/>
            <ac:cxnSpMk id="34" creationId="{D9C4938F-CAE0-168B-29E6-E53E82FA28F3}"/>
          </ac:cxnSpMkLst>
        </pc:cxnChg>
        <pc:cxnChg chg="add mod">
          <ac:chgData name="泰博 鶴" userId="264c972fee3589ea" providerId="LiveId" clId="{A2F011BF-2DC0-48C6-8D71-22B41E735737}" dt="2024-03-29T03:34:59.696" v="1516" actId="1076"/>
          <ac:cxnSpMkLst>
            <pc:docMk/>
            <pc:sldMk cId="967639487" sldId="691"/>
            <ac:cxnSpMk id="38" creationId="{3B5E6E03-184C-049E-20CD-F31B84E5881A}"/>
          </ac:cxnSpMkLst>
        </pc:cxnChg>
        <pc:cxnChg chg="add mod">
          <ac:chgData name="泰博 鶴" userId="264c972fee3589ea" providerId="LiveId" clId="{A2F011BF-2DC0-48C6-8D71-22B41E735737}" dt="2024-03-29T03:35:36.796" v="1521" actId="1076"/>
          <ac:cxnSpMkLst>
            <pc:docMk/>
            <pc:sldMk cId="967639487" sldId="691"/>
            <ac:cxnSpMk id="56" creationId="{CE4F2BA0-CA4C-E155-489C-6DFB82B8D543}"/>
          </ac:cxnSpMkLst>
        </pc:cxnChg>
        <pc:cxnChg chg="add mod">
          <ac:chgData name="泰博 鶴" userId="264c972fee3589ea" providerId="LiveId" clId="{A2F011BF-2DC0-48C6-8D71-22B41E735737}" dt="2024-03-29T03:37:20.005" v="1556" actId="14100"/>
          <ac:cxnSpMkLst>
            <pc:docMk/>
            <pc:sldMk cId="967639487" sldId="691"/>
            <ac:cxnSpMk id="59" creationId="{0F4ED0C6-0781-987B-D9EA-3A013F982111}"/>
          </ac:cxnSpMkLst>
        </pc:cxnChg>
        <pc:cxnChg chg="add mod">
          <ac:chgData name="泰博 鶴" userId="264c972fee3589ea" providerId="LiveId" clId="{A2F011BF-2DC0-48C6-8D71-22B41E735737}" dt="2024-03-29T03:37:32.156" v="1558" actId="14100"/>
          <ac:cxnSpMkLst>
            <pc:docMk/>
            <pc:sldMk cId="967639487" sldId="691"/>
            <ac:cxnSpMk id="63" creationId="{5BAC2682-438E-2087-C0BE-58810BAA78A8}"/>
          </ac:cxnSpMkLst>
        </pc:cxnChg>
        <pc:cxnChg chg="add mod">
          <ac:chgData name="泰博 鶴" userId="264c972fee3589ea" providerId="LiveId" clId="{A2F011BF-2DC0-48C6-8D71-22B41E735737}" dt="2024-03-29T03:35:21.132" v="1520" actId="14100"/>
          <ac:cxnSpMkLst>
            <pc:docMk/>
            <pc:sldMk cId="967639487" sldId="691"/>
            <ac:cxnSpMk id="83" creationId="{E45078A9-72A6-08AE-C673-86CF66F2957A}"/>
          </ac:cxnSpMkLst>
        </pc:cxnChg>
      </pc:sldChg>
      <pc:sldChg chg="modSp add mod">
        <pc:chgData name="泰博 鶴" userId="264c972fee3589ea" providerId="LiveId" clId="{A2F011BF-2DC0-48C6-8D71-22B41E735737}" dt="2024-03-29T04:12:18.989" v="2578" actId="20577"/>
        <pc:sldMkLst>
          <pc:docMk/>
          <pc:sldMk cId="1561190550" sldId="692"/>
        </pc:sldMkLst>
        <pc:graphicFrameChg chg="mod modGraphic">
          <ac:chgData name="泰博 鶴" userId="264c972fee3589ea" providerId="LiveId" clId="{A2F011BF-2DC0-48C6-8D71-22B41E735737}" dt="2024-03-29T04:12:18.989" v="2578" actId="20577"/>
          <ac:graphicFrameMkLst>
            <pc:docMk/>
            <pc:sldMk cId="1561190550" sldId="692"/>
            <ac:graphicFrameMk id="3" creationId="{0FA5363A-8A0E-38D1-D21E-627A7B480C42}"/>
          </ac:graphicFrameMkLst>
        </pc:graphicFrameChg>
      </pc:sldChg>
      <pc:sldChg chg="modSp add mod">
        <pc:chgData name="泰博 鶴" userId="264c972fee3589ea" providerId="LiveId" clId="{A2F011BF-2DC0-48C6-8D71-22B41E735737}" dt="2024-03-29T04:18:46.974" v="2600" actId="6549"/>
        <pc:sldMkLst>
          <pc:docMk/>
          <pc:sldMk cId="3576213267" sldId="693"/>
        </pc:sldMkLst>
        <pc:graphicFrameChg chg="mod modGraphic">
          <ac:chgData name="泰博 鶴" userId="264c972fee3589ea" providerId="LiveId" clId="{A2F011BF-2DC0-48C6-8D71-22B41E735737}" dt="2024-03-29T04:18:46.974" v="2600" actId="6549"/>
          <ac:graphicFrameMkLst>
            <pc:docMk/>
            <pc:sldMk cId="3576213267" sldId="693"/>
            <ac:graphicFrameMk id="3" creationId="{0FA5363A-8A0E-38D1-D21E-627A7B480C42}"/>
          </ac:graphicFrameMkLst>
        </pc:graphicFrameChg>
      </pc:sldChg>
      <pc:sldChg chg="addSp delSp modSp add mod">
        <pc:chgData name="泰博 鶴" userId="264c972fee3589ea" providerId="LiveId" clId="{A2F011BF-2DC0-48C6-8D71-22B41E735737}" dt="2024-03-29T04:22:17.431" v="2642" actId="20577"/>
        <pc:sldMkLst>
          <pc:docMk/>
          <pc:sldMk cId="3271789294" sldId="694"/>
        </pc:sldMkLst>
        <pc:spChg chg="mod">
          <ac:chgData name="泰博 鶴" userId="264c972fee3589ea" providerId="LiveId" clId="{A2F011BF-2DC0-48C6-8D71-22B41E735737}" dt="2024-03-29T04:22:17.431" v="2642" actId="20577"/>
          <ac:spMkLst>
            <pc:docMk/>
            <pc:sldMk cId="3271789294" sldId="694"/>
            <ac:spMk id="2" creationId="{BE31C833-BB71-9BDC-3927-1BE0E6E82EBD}"/>
          </ac:spMkLst>
        </pc:spChg>
        <pc:spChg chg="add del mod">
          <ac:chgData name="泰博 鶴" userId="264c972fee3589ea" providerId="LiveId" clId="{A2F011BF-2DC0-48C6-8D71-22B41E735737}" dt="2024-03-29T04:22:00.194" v="2632" actId="478"/>
          <ac:spMkLst>
            <pc:docMk/>
            <pc:sldMk cId="3271789294" sldId="694"/>
            <ac:spMk id="3" creationId="{FD463CE5-C6C2-38C7-07C4-BDB353A07BB5}"/>
          </ac:spMkLst>
        </pc:spChg>
        <pc:spChg chg="mod">
          <ac:chgData name="泰博 鶴" userId="264c972fee3589ea" providerId="LiveId" clId="{A2F011BF-2DC0-48C6-8D71-22B41E735737}" dt="2024-03-29T04:22:05.731" v="2633" actId="1076"/>
          <ac:spMkLst>
            <pc:docMk/>
            <pc:sldMk cId="3271789294" sldId="694"/>
            <ac:spMk id="4" creationId="{08EE240A-CFA6-004A-F087-7756DAF6A0B5}"/>
          </ac:spMkLst>
        </pc:spChg>
      </pc:sldChg>
      <pc:sldChg chg="addSp delSp modSp add mod">
        <pc:chgData name="泰博 鶴" userId="264c972fee3589ea" providerId="LiveId" clId="{A2F011BF-2DC0-48C6-8D71-22B41E735737}" dt="2024-03-29T04:25:09.386" v="2659" actId="1076"/>
        <pc:sldMkLst>
          <pc:docMk/>
          <pc:sldMk cId="2726418536" sldId="695"/>
        </pc:sldMkLst>
        <pc:spChg chg="del">
          <ac:chgData name="泰博 鶴" userId="264c972fee3589ea" providerId="LiveId" clId="{A2F011BF-2DC0-48C6-8D71-22B41E735737}" dt="2024-03-29T04:23:55.026" v="2649" actId="478"/>
          <ac:spMkLst>
            <pc:docMk/>
            <pc:sldMk cId="2726418536" sldId="695"/>
            <ac:spMk id="2" creationId="{BE31C833-BB71-9BDC-3927-1BE0E6E82EBD}"/>
          </ac:spMkLst>
        </pc:spChg>
        <pc:spChg chg="mod">
          <ac:chgData name="泰博 鶴" userId="264c972fee3589ea" providerId="LiveId" clId="{A2F011BF-2DC0-48C6-8D71-22B41E735737}" dt="2024-03-29T04:25:09.386" v="2659" actId="1076"/>
          <ac:spMkLst>
            <pc:docMk/>
            <pc:sldMk cId="2726418536" sldId="695"/>
            <ac:spMk id="4" creationId="{08EE240A-CFA6-004A-F087-7756DAF6A0B5}"/>
          </ac:spMkLst>
        </pc:spChg>
        <pc:spChg chg="add del mod">
          <ac:chgData name="泰博 鶴" userId="264c972fee3589ea" providerId="LiveId" clId="{A2F011BF-2DC0-48C6-8D71-22B41E735737}" dt="2024-03-29T04:24:00.854" v="2650" actId="478"/>
          <ac:spMkLst>
            <pc:docMk/>
            <pc:sldMk cId="2726418536" sldId="695"/>
            <ac:spMk id="5" creationId="{2ADDE01B-CAF7-7662-6145-9C89F0650A59}"/>
          </ac:spMkLst>
        </pc:spChg>
        <pc:picChg chg="add mod ord">
          <ac:chgData name="泰博 鶴" userId="264c972fee3589ea" providerId="LiveId" clId="{A2F011BF-2DC0-48C6-8D71-22B41E735737}" dt="2024-03-29T04:25:03.467" v="2658" actId="167"/>
          <ac:picMkLst>
            <pc:docMk/>
            <pc:sldMk cId="2726418536" sldId="695"/>
            <ac:picMk id="6" creationId="{D70C702A-E003-E039-569E-80DDD5F5AAF7}"/>
          </ac:picMkLst>
        </pc:picChg>
        <pc:picChg chg="del">
          <ac:chgData name="泰博 鶴" userId="264c972fee3589ea" providerId="LiveId" clId="{A2F011BF-2DC0-48C6-8D71-22B41E735737}" dt="2024-03-29T04:24:14.911" v="2653" actId="478"/>
          <ac:picMkLst>
            <pc:docMk/>
            <pc:sldMk cId="2726418536" sldId="695"/>
            <ac:picMk id="13" creationId="{9640AEA9-4E58-62D1-DCF2-200960AFB426}"/>
          </ac:picMkLst>
        </pc:picChg>
      </pc:sldChg>
      <pc:sldChg chg="modSp add mod">
        <pc:chgData name="泰博 鶴" userId="264c972fee3589ea" providerId="LiveId" clId="{A2F011BF-2DC0-48C6-8D71-22B41E735737}" dt="2024-03-29T10:22:32.497" v="3343" actId="20577"/>
        <pc:sldMkLst>
          <pc:docMk/>
          <pc:sldMk cId="157550606" sldId="696"/>
        </pc:sldMkLst>
        <pc:spChg chg="mod">
          <ac:chgData name="泰博 鶴" userId="264c972fee3589ea" providerId="LiveId" clId="{A2F011BF-2DC0-48C6-8D71-22B41E735737}" dt="2024-03-29T10:14:38.943" v="3018" actId="6549"/>
          <ac:spMkLst>
            <pc:docMk/>
            <pc:sldMk cId="157550606" sldId="696"/>
            <ac:spMk id="2" creationId="{BE31C833-BB71-9BDC-3927-1BE0E6E82EBD}"/>
          </ac:spMkLst>
        </pc:spChg>
        <pc:spChg chg="mod">
          <ac:chgData name="泰博 鶴" userId="264c972fee3589ea" providerId="LiveId" clId="{A2F011BF-2DC0-48C6-8D71-22B41E735737}" dt="2024-03-29T10:22:32.497" v="3343" actId="20577"/>
          <ac:spMkLst>
            <pc:docMk/>
            <pc:sldMk cId="157550606" sldId="696"/>
            <ac:spMk id="4" creationId="{08EE240A-CFA6-004A-F087-7756DAF6A0B5}"/>
          </ac:spMkLst>
        </pc:spChg>
      </pc:sldChg>
      <pc:sldChg chg="modSp add del mod">
        <pc:chgData name="泰博 鶴" userId="264c972fee3589ea" providerId="LiveId" clId="{A2F011BF-2DC0-48C6-8D71-22B41E735737}" dt="2024-03-29T04:23:46.392" v="2648" actId="47"/>
        <pc:sldMkLst>
          <pc:docMk/>
          <pc:sldMk cId="4267553636" sldId="696"/>
        </pc:sldMkLst>
        <pc:spChg chg="mod">
          <ac:chgData name="泰博 鶴" userId="264c972fee3589ea" providerId="LiveId" clId="{A2F011BF-2DC0-48C6-8D71-22B41E735737}" dt="2024-03-29T04:23:21.478" v="2647" actId="6549"/>
          <ac:spMkLst>
            <pc:docMk/>
            <pc:sldMk cId="4267553636" sldId="696"/>
            <ac:spMk id="4" creationId="{08EE240A-CFA6-004A-F087-7756DAF6A0B5}"/>
          </ac:spMkLst>
        </pc:spChg>
      </pc:sldChg>
    </pc:docChg>
  </pc:docChgLst>
  <pc:docChgLst>
    <pc:chgData name="泰博 鶴" userId="264c972fee3589ea" providerId="LiveId" clId="{DFD6C071-D59E-4E99-977F-7300A6AEA3C1}"/>
    <pc:docChg chg="undo custSel addSld delSld modSld">
      <pc:chgData name="泰博 鶴" userId="264c972fee3589ea" providerId="LiveId" clId="{DFD6C071-D59E-4E99-977F-7300A6AEA3C1}" dt="2024-06-05T09:25:24.893" v="66" actId="47"/>
      <pc:docMkLst>
        <pc:docMk/>
      </pc:docMkLst>
      <pc:sldChg chg="modSp">
        <pc:chgData name="泰博 鶴" userId="264c972fee3589ea" providerId="LiveId" clId="{DFD6C071-D59E-4E99-977F-7300A6AEA3C1}" dt="2024-06-05T08:58:19.672" v="4"/>
        <pc:sldMkLst>
          <pc:docMk/>
          <pc:sldMk cId="940965810" sldId="289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DFD6C071-D59E-4E99-977F-7300A6AEA3C1}" dt="2024-06-05T08:57:18.643" v="3" actId="20577"/>
        <pc:sldMkLst>
          <pc:docMk/>
          <pc:sldMk cId="3855151906" sldId="738"/>
        </pc:sldMkLst>
        <pc:spChg chg="mod">
          <ac:chgData name="泰博 鶴" userId="264c972fee3589ea" providerId="LiveId" clId="{DFD6C071-D59E-4E99-977F-7300A6AEA3C1}" dt="2024-06-05T08:57:18.643" v="3" actId="20577"/>
          <ac:spMkLst>
            <pc:docMk/>
            <pc:sldMk cId="3855151906" sldId="738"/>
            <ac:spMk id="2" creationId="{0A413E03-4D3E-569A-5715-2A5027D96E86}"/>
          </ac:spMkLst>
        </pc:spChg>
      </pc:sldChg>
      <pc:sldChg chg="modSp mod">
        <pc:chgData name="泰博 鶴" userId="264c972fee3589ea" providerId="LiveId" clId="{DFD6C071-D59E-4E99-977F-7300A6AEA3C1}" dt="2024-06-05T09:15:07.547" v="9" actId="20577"/>
        <pc:sldMkLst>
          <pc:docMk/>
          <pc:sldMk cId="3528509666" sldId="749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3528509666" sldId="749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9:15:07.547" v="9" actId="20577"/>
          <ac:spMkLst>
            <pc:docMk/>
            <pc:sldMk cId="3528509666" sldId="749"/>
            <ac:spMk id="3" creationId="{5D024B9D-ABC8-D367-5A8A-22006FAC0E22}"/>
          </ac:spMkLst>
        </pc:spChg>
      </pc:sldChg>
      <pc:sldChg chg="modSp mod">
        <pc:chgData name="泰博 鶴" userId="264c972fee3589ea" providerId="LiveId" clId="{DFD6C071-D59E-4E99-977F-7300A6AEA3C1}" dt="2024-06-05T09:25:13.103" v="65" actId="6549"/>
        <pc:sldMkLst>
          <pc:docMk/>
          <pc:sldMk cId="4259022804" sldId="756"/>
        </pc:sldMkLst>
        <pc:spChg chg="mod">
          <ac:chgData name="泰博 鶴" userId="264c972fee3589ea" providerId="LiveId" clId="{DFD6C071-D59E-4E99-977F-7300A6AEA3C1}" dt="2024-06-05T09:25:13.103" v="65" actId="6549"/>
          <ac:spMkLst>
            <pc:docMk/>
            <pc:sldMk cId="4259022804" sldId="756"/>
            <ac:spMk id="3" creationId="{5D024B9D-ABC8-D367-5A8A-22006FAC0E22}"/>
          </ac:spMkLst>
        </pc:spChg>
      </pc:sldChg>
      <pc:sldChg chg="delSp modSp mod">
        <pc:chgData name="泰博 鶴" userId="264c972fee3589ea" providerId="LiveId" clId="{DFD6C071-D59E-4E99-977F-7300A6AEA3C1}" dt="2024-06-05T09:21:03.796" v="62" actId="478"/>
        <pc:sldMkLst>
          <pc:docMk/>
          <pc:sldMk cId="3320067235" sldId="764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3320067235" sldId="764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8:58:19.672" v="4"/>
          <ac:spMkLst>
            <pc:docMk/>
            <pc:sldMk cId="3320067235" sldId="764"/>
            <ac:spMk id="3" creationId="{5D024B9D-ABC8-D367-5A8A-22006FAC0E22}"/>
          </ac:spMkLst>
        </pc:spChg>
        <pc:graphicFrameChg chg="del mod">
          <ac:chgData name="泰博 鶴" userId="264c972fee3589ea" providerId="LiveId" clId="{DFD6C071-D59E-4E99-977F-7300A6AEA3C1}" dt="2024-06-05T09:21:03.796" v="62" actId="478"/>
          <ac:graphicFrameMkLst>
            <pc:docMk/>
            <pc:sldMk cId="3320067235" sldId="764"/>
            <ac:graphicFrameMk id="8" creationId="{6658E656-319D-11B5-DA5A-EBF38D4CAE76}"/>
          </ac:graphicFrameMkLst>
        </pc:graphicFrameChg>
      </pc:sldChg>
      <pc:sldChg chg="modSp mod">
        <pc:chgData name="泰博 鶴" userId="264c972fee3589ea" providerId="LiveId" clId="{DFD6C071-D59E-4E99-977F-7300A6AEA3C1}" dt="2024-06-05T09:20:06.743" v="50" actId="255"/>
        <pc:sldMkLst>
          <pc:docMk/>
          <pc:sldMk cId="2659774440" sldId="766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2659774440" sldId="766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9:20:06.743" v="50" actId="255"/>
          <ac:spMkLst>
            <pc:docMk/>
            <pc:sldMk cId="2659774440" sldId="766"/>
            <ac:spMk id="3" creationId="{5D024B9D-ABC8-D367-5A8A-22006FAC0E22}"/>
          </ac:spMkLst>
        </pc:spChg>
      </pc:sldChg>
      <pc:sldChg chg="modSp del">
        <pc:chgData name="泰博 鶴" userId="264c972fee3589ea" providerId="LiveId" clId="{DFD6C071-D59E-4E99-977F-7300A6AEA3C1}" dt="2024-06-05T09:15:32.031" v="10" actId="47"/>
        <pc:sldMkLst>
          <pc:docMk/>
          <pc:sldMk cId="1765191541" sldId="767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1765191541" sldId="767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8:58:19.672" v="4"/>
          <ac:spMkLst>
            <pc:docMk/>
            <pc:sldMk cId="1765191541" sldId="767"/>
            <ac:spMk id="3" creationId="{5D024B9D-ABC8-D367-5A8A-22006FAC0E22}"/>
          </ac:spMkLst>
        </pc:spChg>
      </pc:sldChg>
      <pc:sldChg chg="addSp modSp mod">
        <pc:chgData name="泰博 鶴" userId="264c972fee3589ea" providerId="LiveId" clId="{DFD6C071-D59E-4E99-977F-7300A6AEA3C1}" dt="2024-06-05T09:18:51.456" v="38" actId="255"/>
        <pc:sldMkLst>
          <pc:docMk/>
          <pc:sldMk cId="2515617917" sldId="768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2515617917" sldId="768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9:18:51.456" v="38" actId="255"/>
          <ac:spMkLst>
            <pc:docMk/>
            <pc:sldMk cId="2515617917" sldId="768"/>
            <ac:spMk id="3" creationId="{5D024B9D-ABC8-D367-5A8A-22006FAC0E22}"/>
          </ac:spMkLst>
        </pc:spChg>
        <pc:spChg chg="add">
          <ac:chgData name="泰博 鶴" userId="264c972fee3589ea" providerId="LiveId" clId="{DFD6C071-D59E-4E99-977F-7300A6AEA3C1}" dt="2024-06-05T09:18:08.684" v="30"/>
          <ac:spMkLst>
            <pc:docMk/>
            <pc:sldMk cId="2515617917" sldId="768"/>
            <ac:spMk id="4" creationId="{0FD5A376-3A83-4CD1-8D35-2843EF6B2519}"/>
          </ac:spMkLst>
        </pc:spChg>
      </pc:sldChg>
      <pc:sldChg chg="modSp mod">
        <pc:chgData name="泰博 鶴" userId="264c972fee3589ea" providerId="LiveId" clId="{DFD6C071-D59E-4E99-977F-7300A6AEA3C1}" dt="2024-06-05T09:20:48.531" v="61" actId="20577"/>
        <pc:sldMkLst>
          <pc:docMk/>
          <pc:sldMk cId="3812842601" sldId="769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3812842601" sldId="769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9:20:48.531" v="61" actId="20577"/>
          <ac:spMkLst>
            <pc:docMk/>
            <pc:sldMk cId="3812842601" sldId="769"/>
            <ac:spMk id="3" creationId="{5D024B9D-ABC8-D367-5A8A-22006FAC0E22}"/>
          </ac:spMkLst>
        </pc:spChg>
      </pc:sldChg>
      <pc:sldChg chg="addSp delSp modSp mod">
        <pc:chgData name="泰博 鶴" userId="264c972fee3589ea" providerId="LiveId" clId="{DFD6C071-D59E-4E99-977F-7300A6AEA3C1}" dt="2024-06-05T09:17:38.515" v="29" actId="20577"/>
        <pc:sldMkLst>
          <pc:docMk/>
          <pc:sldMk cId="4248793055" sldId="770"/>
        </pc:sldMkLst>
        <pc:spChg chg="mod">
          <ac:chgData name="泰博 鶴" userId="264c972fee3589ea" providerId="LiveId" clId="{DFD6C071-D59E-4E99-977F-7300A6AEA3C1}" dt="2024-06-05T08:58:19.672" v="4"/>
          <ac:spMkLst>
            <pc:docMk/>
            <pc:sldMk cId="4248793055" sldId="770"/>
            <ac:spMk id="2" creationId="{BE31C833-BB71-9BDC-3927-1BE0E6E82EBD}"/>
          </ac:spMkLst>
        </pc:spChg>
        <pc:spChg chg="mod">
          <ac:chgData name="泰博 鶴" userId="264c972fee3589ea" providerId="LiveId" clId="{DFD6C071-D59E-4E99-977F-7300A6AEA3C1}" dt="2024-06-05T09:17:38.515" v="29" actId="20577"/>
          <ac:spMkLst>
            <pc:docMk/>
            <pc:sldMk cId="4248793055" sldId="770"/>
            <ac:spMk id="3" creationId="{5D024B9D-ABC8-D367-5A8A-22006FAC0E22}"/>
          </ac:spMkLst>
        </pc:spChg>
        <pc:spChg chg="add">
          <ac:chgData name="泰博 鶴" userId="264c972fee3589ea" providerId="LiveId" clId="{DFD6C071-D59E-4E99-977F-7300A6AEA3C1}" dt="2024-06-05T09:15:53.005" v="11"/>
          <ac:spMkLst>
            <pc:docMk/>
            <pc:sldMk cId="4248793055" sldId="770"/>
            <ac:spMk id="4" creationId="{37039DDA-FE93-1714-FAB7-C313EA94FDB5}"/>
          </ac:spMkLst>
        </pc:spChg>
        <pc:spChg chg="add del mod">
          <ac:chgData name="泰博 鶴" userId="264c972fee3589ea" providerId="LiveId" clId="{DFD6C071-D59E-4E99-977F-7300A6AEA3C1}" dt="2024-06-05T09:16:34.683" v="17" actId="478"/>
          <ac:spMkLst>
            <pc:docMk/>
            <pc:sldMk cId="4248793055" sldId="770"/>
            <ac:spMk id="6" creationId="{092721A0-E88E-4E42-CF4F-94DF81E1963E}"/>
          </ac:spMkLst>
        </pc:spChg>
        <pc:spChg chg="add del mod">
          <ac:chgData name="泰博 鶴" userId="264c972fee3589ea" providerId="LiveId" clId="{DFD6C071-D59E-4E99-977F-7300A6AEA3C1}" dt="2024-06-05T09:16:42.555" v="20" actId="478"/>
          <ac:spMkLst>
            <pc:docMk/>
            <pc:sldMk cId="4248793055" sldId="770"/>
            <ac:spMk id="7" creationId="{F0EF1225-A353-B6F9-BA55-61EEE73DD763}"/>
          </ac:spMkLst>
        </pc:spChg>
      </pc:sldChg>
      <pc:sldChg chg="add del">
        <pc:chgData name="泰博 鶴" userId="264c972fee3589ea" providerId="LiveId" clId="{DFD6C071-D59E-4E99-977F-7300A6AEA3C1}" dt="2024-06-05T09:25:24.893" v="66" actId="47"/>
        <pc:sldMkLst>
          <pc:docMk/>
          <pc:sldMk cId="2738175474" sldId="771"/>
        </pc:sldMkLst>
      </pc:sldChg>
    </pc:docChg>
  </pc:docChgLst>
  <pc:docChgLst>
    <pc:chgData name="泰博 鶴" userId="264c972fee3589ea" providerId="LiveId" clId="{A6E15BF2-B0C6-4AAF-B797-5679CBF1C574}"/>
    <pc:docChg chg="undo redo custSel addSld delSld modSld sldOrd">
      <pc:chgData name="泰博 鶴" userId="264c972fee3589ea" providerId="LiveId" clId="{A6E15BF2-B0C6-4AAF-B797-5679CBF1C574}" dt="2024-05-07T08:35:01.492" v="1867" actId="20577"/>
      <pc:docMkLst>
        <pc:docMk/>
      </pc:docMkLst>
      <pc:sldChg chg="modSp mod">
        <pc:chgData name="泰博 鶴" userId="264c972fee3589ea" providerId="LiveId" clId="{A6E15BF2-B0C6-4AAF-B797-5679CBF1C574}" dt="2024-05-07T08:10:38.450" v="1283" actId="20577"/>
        <pc:sldMkLst>
          <pc:docMk/>
          <pc:sldMk cId="940965810" sldId="289"/>
        </pc:sldMkLst>
        <pc:spChg chg="mod">
          <ac:chgData name="泰博 鶴" userId="264c972fee3589ea" providerId="LiveId" clId="{A6E15BF2-B0C6-4AAF-B797-5679CBF1C574}" dt="2024-05-07T08:10:38.450" v="1283" actId="20577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A6E15BF2-B0C6-4AAF-B797-5679CBF1C574}" dt="2024-05-07T06:31:21.616" v="1" actId="6549"/>
        <pc:sldMkLst>
          <pc:docMk/>
          <pc:sldMk cId="3855151906" sldId="738"/>
        </pc:sldMkLst>
        <pc:spChg chg="mod">
          <ac:chgData name="泰博 鶴" userId="264c972fee3589ea" providerId="LiveId" clId="{A6E15BF2-B0C6-4AAF-B797-5679CBF1C574}" dt="2024-05-07T06:31:21.616" v="1" actId="6549"/>
          <ac:spMkLst>
            <pc:docMk/>
            <pc:sldMk cId="3855151906" sldId="738"/>
            <ac:spMk id="2" creationId="{0A413E03-4D3E-569A-5715-2A5027D96E86}"/>
          </ac:spMkLst>
        </pc:spChg>
      </pc:sldChg>
      <pc:sldChg chg="del">
        <pc:chgData name="泰博 鶴" userId="264c972fee3589ea" providerId="LiveId" clId="{A6E15BF2-B0C6-4AAF-B797-5679CBF1C574}" dt="2024-05-07T07:43:53.890" v="921" actId="47"/>
        <pc:sldMkLst>
          <pc:docMk/>
          <pc:sldMk cId="1154514367" sldId="745"/>
        </pc:sldMkLst>
      </pc:sldChg>
      <pc:sldChg chg="addSp delSp modSp mod">
        <pc:chgData name="泰博 鶴" userId="264c972fee3589ea" providerId="LiveId" clId="{A6E15BF2-B0C6-4AAF-B797-5679CBF1C574}" dt="2024-05-07T06:51:49.105" v="235" actId="1076"/>
        <pc:sldMkLst>
          <pc:docMk/>
          <pc:sldMk cId="3528509666" sldId="749"/>
        </pc:sldMkLst>
        <pc:spChg chg="mod">
          <ac:chgData name="泰博 鶴" userId="264c972fee3589ea" providerId="LiveId" clId="{A6E15BF2-B0C6-4AAF-B797-5679CBF1C574}" dt="2024-05-07T06:35:48.812" v="35"/>
          <ac:spMkLst>
            <pc:docMk/>
            <pc:sldMk cId="3528509666" sldId="749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6:51:41.420" v="234"/>
          <ac:spMkLst>
            <pc:docMk/>
            <pc:sldMk cId="3528509666" sldId="749"/>
            <ac:spMk id="3" creationId="{5D024B9D-ABC8-D367-5A8A-22006FAC0E22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4" creationId="{4C3A7CE8-F66F-598B-C3B5-BC64482ACD44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8" creationId="{793EEE2A-4542-7065-D260-389BC57359F5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9" creationId="{0C58FAA1-8AEC-0CC3-6D17-A09C4C4A37C3}"/>
          </ac:spMkLst>
        </pc:spChg>
        <pc:spChg chg="add del mod">
          <ac:chgData name="泰博 鶴" userId="264c972fee3589ea" providerId="LiveId" clId="{A6E15BF2-B0C6-4AAF-B797-5679CBF1C574}" dt="2024-05-07T06:46:04.923" v="201" actId="478"/>
          <ac:spMkLst>
            <pc:docMk/>
            <pc:sldMk cId="3528509666" sldId="749"/>
            <ac:spMk id="11" creationId="{9E83271E-1148-53BA-560B-B2D3D8A802DF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13" creationId="{253A76DD-188A-6352-5FDD-BF208D13F34C}"/>
          </ac:spMkLst>
        </pc:spChg>
        <pc:spChg chg="add del mod">
          <ac:chgData name="泰博 鶴" userId="264c972fee3589ea" providerId="LiveId" clId="{A6E15BF2-B0C6-4AAF-B797-5679CBF1C574}" dt="2024-05-07T06:46:04.923" v="201" actId="478"/>
          <ac:spMkLst>
            <pc:docMk/>
            <pc:sldMk cId="3528509666" sldId="749"/>
            <ac:spMk id="14" creationId="{C35B071A-F792-F874-2A46-BA613ABEB5F9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17" creationId="{6FFC4FF7-99A7-C83E-63D2-3B29FA49A90D}"/>
          </ac:spMkLst>
        </pc:spChg>
        <pc:spChg chg="add mod">
          <ac:chgData name="泰博 鶴" userId="264c972fee3589ea" providerId="LiveId" clId="{A6E15BF2-B0C6-4AAF-B797-5679CBF1C574}" dt="2024-05-07T06:51:49.105" v="235" actId="1076"/>
          <ac:spMkLst>
            <pc:docMk/>
            <pc:sldMk cId="3528509666" sldId="749"/>
            <ac:spMk id="18" creationId="{2CFB2C44-918F-5338-E645-E8258A249BF4}"/>
          </ac:spMkLst>
        </pc:spChg>
        <pc:grpChg chg="add mod">
          <ac:chgData name="泰博 鶴" userId="264c972fee3589ea" providerId="LiveId" clId="{A6E15BF2-B0C6-4AAF-B797-5679CBF1C574}" dt="2024-05-07T06:51:49.105" v="235" actId="1076"/>
          <ac:grpSpMkLst>
            <pc:docMk/>
            <pc:sldMk cId="3528509666" sldId="749"/>
            <ac:grpSpMk id="23" creationId="{B3C999F6-2309-7B27-435C-336FA295EC86}"/>
          </ac:grpSpMkLst>
        </pc:grpChg>
        <pc:picChg chg="add del mod">
          <ac:chgData name="泰博 鶴" userId="264c972fee3589ea" providerId="LiveId" clId="{A6E15BF2-B0C6-4AAF-B797-5679CBF1C574}" dt="2024-05-07T06:45:17.482" v="196" actId="478"/>
          <ac:picMkLst>
            <pc:docMk/>
            <pc:sldMk cId="3528509666" sldId="749"/>
            <ac:picMk id="7" creationId="{46087A82-3DFD-80D2-1EE1-10ED09FE18FC}"/>
          </ac:picMkLst>
        </pc:picChg>
        <pc:picChg chg="add mod">
          <ac:chgData name="泰博 鶴" userId="264c972fee3589ea" providerId="LiveId" clId="{A6E15BF2-B0C6-4AAF-B797-5679CBF1C574}" dt="2024-05-07T06:51:49.105" v="235" actId="1076"/>
          <ac:picMkLst>
            <pc:docMk/>
            <pc:sldMk cId="3528509666" sldId="749"/>
            <ac:picMk id="10" creationId="{BD5698F6-0B7E-9E5A-FF2D-FCE3A32C3A20}"/>
          </ac:picMkLst>
        </pc:picChg>
        <pc:picChg chg="add del mod">
          <ac:chgData name="泰博 鶴" userId="264c972fee3589ea" providerId="LiveId" clId="{A6E15BF2-B0C6-4AAF-B797-5679CBF1C574}" dt="2024-05-07T06:46:16.830" v="203" actId="478"/>
          <ac:picMkLst>
            <pc:docMk/>
            <pc:sldMk cId="3528509666" sldId="749"/>
            <ac:picMk id="12" creationId="{E1256604-030A-F162-ABF5-93E33BE1D76A}"/>
          </ac:picMkLst>
        </pc:picChg>
        <pc:picChg chg="add mod">
          <ac:chgData name="泰博 鶴" userId="264c972fee3589ea" providerId="LiveId" clId="{A6E15BF2-B0C6-4AAF-B797-5679CBF1C574}" dt="2024-05-07T06:51:49.105" v="235" actId="1076"/>
          <ac:picMkLst>
            <pc:docMk/>
            <pc:sldMk cId="3528509666" sldId="749"/>
            <ac:picMk id="15" creationId="{BBAD112F-9889-400E-8300-4AD171562A93}"/>
          </ac:picMkLst>
        </pc:picChg>
        <pc:picChg chg="add mod">
          <ac:chgData name="泰博 鶴" userId="264c972fee3589ea" providerId="LiveId" clId="{A6E15BF2-B0C6-4AAF-B797-5679CBF1C574}" dt="2024-05-07T06:51:49.105" v="235" actId="1076"/>
          <ac:picMkLst>
            <pc:docMk/>
            <pc:sldMk cId="3528509666" sldId="749"/>
            <ac:picMk id="19" creationId="{187B76F3-6853-D02F-01EA-89E87A7AD238}"/>
          </ac:picMkLst>
        </pc:picChg>
        <pc:picChg chg="add mod">
          <ac:chgData name="泰博 鶴" userId="264c972fee3589ea" providerId="LiveId" clId="{A6E15BF2-B0C6-4AAF-B797-5679CBF1C574}" dt="2024-05-07T06:51:49.105" v="235" actId="1076"/>
          <ac:picMkLst>
            <pc:docMk/>
            <pc:sldMk cId="3528509666" sldId="749"/>
            <ac:picMk id="20" creationId="{110265BE-2E4D-A772-964C-5D59A8743155}"/>
          </ac:picMkLst>
        </pc:picChg>
        <pc:cxnChg chg="add mod">
          <ac:chgData name="泰博 鶴" userId="264c972fee3589ea" providerId="LiveId" clId="{A6E15BF2-B0C6-4AAF-B797-5679CBF1C574}" dt="2024-05-07T06:51:49.105" v="235" actId="1076"/>
          <ac:cxnSpMkLst>
            <pc:docMk/>
            <pc:sldMk cId="3528509666" sldId="749"/>
            <ac:cxnSpMk id="6" creationId="{4176CE91-EAE0-3528-9EFB-E3A5EDB9B0A5}"/>
          </ac:cxnSpMkLst>
        </pc:cxnChg>
        <pc:cxnChg chg="add mod">
          <ac:chgData name="泰博 鶴" userId="264c972fee3589ea" providerId="LiveId" clId="{A6E15BF2-B0C6-4AAF-B797-5679CBF1C574}" dt="2024-05-07T06:51:49.105" v="235" actId="1076"/>
          <ac:cxnSpMkLst>
            <pc:docMk/>
            <pc:sldMk cId="3528509666" sldId="749"/>
            <ac:cxnSpMk id="16" creationId="{F24BC9C5-63D2-1340-6368-B14AF2F60D2E}"/>
          </ac:cxnSpMkLst>
        </pc:cxnChg>
      </pc:sldChg>
      <pc:sldChg chg="addSp delSp modSp mod">
        <pc:chgData name="泰博 鶴" userId="264c972fee3589ea" providerId="LiveId" clId="{A6E15BF2-B0C6-4AAF-B797-5679CBF1C574}" dt="2024-05-07T07:15:35.425" v="489" actId="2711"/>
        <pc:sldMkLst>
          <pc:docMk/>
          <pc:sldMk cId="1500181530" sldId="750"/>
        </pc:sldMkLst>
        <pc:spChg chg="mod">
          <ac:chgData name="泰博 鶴" userId="264c972fee3589ea" providerId="LiveId" clId="{A6E15BF2-B0C6-4AAF-B797-5679CBF1C574}" dt="2024-05-07T06:52:50.054" v="252"/>
          <ac:spMkLst>
            <pc:docMk/>
            <pc:sldMk cId="1500181530" sldId="750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7:13:55.083" v="465" actId="20577"/>
          <ac:spMkLst>
            <pc:docMk/>
            <pc:sldMk cId="1500181530" sldId="750"/>
            <ac:spMk id="3" creationId="{5D024B9D-ABC8-D367-5A8A-22006FAC0E22}"/>
          </ac:spMkLst>
        </pc:spChg>
        <pc:spChg chg="del">
          <ac:chgData name="泰博 鶴" userId="264c972fee3589ea" providerId="LiveId" clId="{A6E15BF2-B0C6-4AAF-B797-5679CBF1C574}" dt="2024-05-07T06:53:48.139" v="254" actId="478"/>
          <ac:spMkLst>
            <pc:docMk/>
            <pc:sldMk cId="1500181530" sldId="750"/>
            <ac:spMk id="4" creationId="{B522B498-0D90-0629-E389-9EDDA03B84B8}"/>
          </ac:spMkLst>
        </pc:spChg>
        <pc:spChg chg="add mod">
          <ac:chgData name="泰博 鶴" userId="264c972fee3589ea" providerId="LiveId" clId="{A6E15BF2-B0C6-4AAF-B797-5679CBF1C574}" dt="2024-05-07T07:10:03.029" v="280" actId="1076"/>
          <ac:spMkLst>
            <pc:docMk/>
            <pc:sldMk cId="1500181530" sldId="750"/>
            <ac:spMk id="7" creationId="{15017995-8104-E14D-CC45-AB4F48630080}"/>
          </ac:spMkLst>
        </pc:spChg>
        <pc:spChg chg="add mod">
          <ac:chgData name="泰博 鶴" userId="264c972fee3589ea" providerId="LiveId" clId="{A6E15BF2-B0C6-4AAF-B797-5679CBF1C574}" dt="2024-05-07T07:15:35.425" v="489" actId="2711"/>
          <ac:spMkLst>
            <pc:docMk/>
            <pc:sldMk cId="1500181530" sldId="750"/>
            <ac:spMk id="11" creationId="{CE48CEE3-DC0A-5BC5-B013-987563373AE4}"/>
          </ac:spMkLst>
        </pc:spChg>
        <pc:spChg chg="add mod">
          <ac:chgData name="泰博 鶴" userId="264c972fee3589ea" providerId="LiveId" clId="{A6E15BF2-B0C6-4AAF-B797-5679CBF1C574}" dt="2024-05-07T06:54:24.796" v="258" actId="2711"/>
          <ac:spMkLst>
            <pc:docMk/>
            <pc:sldMk cId="1500181530" sldId="750"/>
            <ac:spMk id="12" creationId="{5B2E5C32-0DCA-414B-CD0D-E23D7202273D}"/>
          </ac:spMkLst>
        </pc:spChg>
        <pc:spChg chg="add mod">
          <ac:chgData name="泰博 鶴" userId="264c972fee3589ea" providerId="LiveId" clId="{A6E15BF2-B0C6-4AAF-B797-5679CBF1C574}" dt="2024-05-07T06:54:24.796" v="258" actId="2711"/>
          <ac:spMkLst>
            <pc:docMk/>
            <pc:sldMk cId="1500181530" sldId="750"/>
            <ac:spMk id="13" creationId="{49B71661-745B-7433-B1B9-ECFDB0EC9287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14" creationId="{82384E0C-3568-05C8-BEA4-0CD7E04DBAF3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15" creationId="{7FFCF9C3-6D54-87A8-DB6E-0D9332F7D75D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18" creationId="{645BF6B5-3E72-CFB6-5F91-DDE25B85ADFE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19" creationId="{A3F9C7DE-AE42-DE1A-0101-21F3C8A84A7C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20" creationId="{5D2CF7C8-025E-096A-C0B3-DE24C892892D}"/>
          </ac:spMkLst>
        </pc:spChg>
        <pc:spChg chg="add del mod">
          <ac:chgData name="泰博 鶴" userId="264c972fee3589ea" providerId="LiveId" clId="{A6E15BF2-B0C6-4AAF-B797-5679CBF1C574}" dt="2024-05-07T07:09:03.257" v="262" actId="478"/>
          <ac:spMkLst>
            <pc:docMk/>
            <pc:sldMk cId="1500181530" sldId="750"/>
            <ac:spMk id="21" creationId="{C8062F26-4011-0888-520D-05055A1A4EBE}"/>
          </ac:spMkLst>
        </pc:spChg>
        <pc:spChg chg="add del mod">
          <ac:chgData name="泰博 鶴" userId="264c972fee3589ea" providerId="LiveId" clId="{A6E15BF2-B0C6-4AAF-B797-5679CBF1C574}" dt="2024-05-07T07:09:08.372" v="263" actId="478"/>
          <ac:spMkLst>
            <pc:docMk/>
            <pc:sldMk cId="1500181530" sldId="750"/>
            <ac:spMk id="22" creationId="{89F14CCD-BDF7-6320-D00F-14EDCC4B63A4}"/>
          </ac:spMkLst>
        </pc:spChg>
        <pc:spChg chg="add mod">
          <ac:chgData name="泰博 鶴" userId="264c972fee3589ea" providerId="LiveId" clId="{A6E15BF2-B0C6-4AAF-B797-5679CBF1C574}" dt="2024-05-07T07:14:54.761" v="487" actId="2711"/>
          <ac:spMkLst>
            <pc:docMk/>
            <pc:sldMk cId="1500181530" sldId="750"/>
            <ac:spMk id="23" creationId="{72B8CAAB-885A-2526-B725-FFDDBC8104A2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25" creationId="{F1152F22-E5AD-47B7-85F7-A919C14F7C31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26" creationId="{03FBB6BF-C985-397B-BC48-F2E11E7D7FE2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27" creationId="{BBA39FF4-4B7E-4016-1C88-2DF4A1339F6B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28" creationId="{AACFCD9E-A545-02D4-83EE-40B820DA03D2}"/>
          </ac:spMkLst>
        </pc:spChg>
        <pc:spChg chg="add mod">
          <ac:chgData name="泰博 鶴" userId="264c972fee3589ea" providerId="LiveId" clId="{A6E15BF2-B0C6-4AAF-B797-5679CBF1C574}" dt="2024-05-07T07:02:51.683" v="261" actId="1076"/>
          <ac:spMkLst>
            <pc:docMk/>
            <pc:sldMk cId="1500181530" sldId="750"/>
            <ac:spMk id="29" creationId="{012AE80C-B5AB-73F1-D560-FEFBCF144E8D}"/>
          </ac:spMkLst>
        </pc:spChg>
        <pc:spChg chg="add mod">
          <ac:chgData name="泰博 鶴" userId="264c972fee3589ea" providerId="LiveId" clId="{A6E15BF2-B0C6-4AAF-B797-5679CBF1C574}" dt="2024-05-07T06:54:14.014" v="257" actId="1076"/>
          <ac:spMkLst>
            <pc:docMk/>
            <pc:sldMk cId="1500181530" sldId="750"/>
            <ac:spMk id="30" creationId="{25D257C4-D49A-E33D-E927-8712648C31A3}"/>
          </ac:spMkLst>
        </pc:spChg>
        <pc:spChg chg="add mod">
          <ac:chgData name="泰博 鶴" userId="264c972fee3589ea" providerId="LiveId" clId="{A6E15BF2-B0C6-4AAF-B797-5679CBF1C574}" dt="2024-05-07T07:14:39.587" v="486" actId="1076"/>
          <ac:spMkLst>
            <pc:docMk/>
            <pc:sldMk cId="1500181530" sldId="750"/>
            <ac:spMk id="37" creationId="{1D64BBE9-402F-8B2F-C0DD-68E685A42D7D}"/>
          </ac:spMkLst>
        </pc:spChg>
        <pc:picChg chg="del">
          <ac:chgData name="泰博 鶴" userId="264c972fee3589ea" providerId="LiveId" clId="{A6E15BF2-B0C6-4AAF-B797-5679CBF1C574}" dt="2024-05-07T06:52:56.139" v="253" actId="478"/>
          <ac:picMkLst>
            <pc:docMk/>
            <pc:sldMk cId="1500181530" sldId="750"/>
            <ac:picMk id="6" creationId="{9AD0581B-5267-9AE5-8DB3-962F24B45659}"/>
          </ac:picMkLst>
        </pc:picChg>
        <pc:picChg chg="add mod">
          <ac:chgData name="泰博 鶴" userId="264c972fee3589ea" providerId="LiveId" clId="{A6E15BF2-B0C6-4AAF-B797-5679CBF1C574}" dt="2024-05-07T07:10:03.029" v="280" actId="1076"/>
          <ac:picMkLst>
            <pc:docMk/>
            <pc:sldMk cId="1500181530" sldId="750"/>
            <ac:picMk id="8" creationId="{E89C5B76-B846-99E2-417D-4E434BF61742}"/>
          </ac:picMkLst>
        </pc:picChg>
        <pc:picChg chg="add mod">
          <ac:chgData name="泰博 鶴" userId="264c972fee3589ea" providerId="LiveId" clId="{A6E15BF2-B0C6-4AAF-B797-5679CBF1C574}" dt="2024-05-07T07:10:03.029" v="280" actId="1076"/>
          <ac:picMkLst>
            <pc:docMk/>
            <pc:sldMk cId="1500181530" sldId="750"/>
            <ac:picMk id="9" creationId="{4DCA1760-F16E-A0CF-0C60-6DB66B669D76}"/>
          </ac:picMkLst>
        </pc:picChg>
        <pc:picChg chg="add mod">
          <ac:chgData name="泰博 鶴" userId="264c972fee3589ea" providerId="LiveId" clId="{A6E15BF2-B0C6-4AAF-B797-5679CBF1C574}" dt="2024-05-07T06:54:14.014" v="257" actId="1076"/>
          <ac:picMkLst>
            <pc:docMk/>
            <pc:sldMk cId="1500181530" sldId="750"/>
            <ac:picMk id="10" creationId="{C6B5DAA8-5BA5-AED8-C7BA-F72F513E79C0}"/>
          </ac:picMkLst>
        </pc:picChg>
        <pc:cxnChg chg="add mod">
          <ac:chgData name="泰博 鶴" userId="264c972fee3589ea" providerId="LiveId" clId="{A6E15BF2-B0C6-4AAF-B797-5679CBF1C574}" dt="2024-05-07T07:10:47.856" v="285" actId="166"/>
          <ac:cxnSpMkLst>
            <pc:docMk/>
            <pc:sldMk cId="1500181530" sldId="750"/>
            <ac:cxnSpMk id="16" creationId="{0B238D9D-ED27-8879-C00D-7174E90EF3ED}"/>
          </ac:cxnSpMkLst>
        </pc:cxnChg>
        <pc:cxnChg chg="add mod">
          <ac:chgData name="泰博 鶴" userId="264c972fee3589ea" providerId="LiveId" clId="{A6E15BF2-B0C6-4AAF-B797-5679CBF1C574}" dt="2024-05-07T07:10:36.310" v="284" actId="14100"/>
          <ac:cxnSpMkLst>
            <pc:docMk/>
            <pc:sldMk cId="1500181530" sldId="750"/>
            <ac:cxnSpMk id="17" creationId="{CEF27151-379F-6F93-79EC-32B643188F9E}"/>
          </ac:cxnSpMkLst>
        </pc:cxnChg>
        <pc:cxnChg chg="add mod">
          <ac:chgData name="泰博 鶴" userId="264c972fee3589ea" providerId="LiveId" clId="{A6E15BF2-B0C6-4AAF-B797-5679CBF1C574}" dt="2024-05-07T06:54:14.014" v="257" actId="1076"/>
          <ac:cxnSpMkLst>
            <pc:docMk/>
            <pc:sldMk cId="1500181530" sldId="750"/>
            <ac:cxnSpMk id="24" creationId="{2475DF7F-816C-1919-0757-CB05DB29BB8C}"/>
          </ac:cxnSpMkLst>
        </pc:cxnChg>
      </pc:sldChg>
      <pc:sldChg chg="addSp delSp modSp mod">
        <pc:chgData name="泰博 鶴" userId="264c972fee3589ea" providerId="LiveId" clId="{A6E15BF2-B0C6-4AAF-B797-5679CBF1C574}" dt="2024-05-07T07:32:05.315" v="684" actId="1076"/>
        <pc:sldMkLst>
          <pc:docMk/>
          <pc:sldMk cId="729297045" sldId="751"/>
        </pc:sldMkLst>
        <pc:spChg chg="mod">
          <ac:chgData name="泰博 鶴" userId="264c972fee3589ea" providerId="LiveId" clId="{A6E15BF2-B0C6-4AAF-B797-5679CBF1C574}" dt="2024-05-07T07:20:07.808" v="514" actId="6549"/>
          <ac:spMkLst>
            <pc:docMk/>
            <pc:sldMk cId="729297045" sldId="751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7:24:29.291" v="552" actId="14100"/>
          <ac:spMkLst>
            <pc:docMk/>
            <pc:sldMk cId="729297045" sldId="751"/>
            <ac:spMk id="3" creationId="{5D024B9D-ABC8-D367-5A8A-22006FAC0E22}"/>
          </ac:spMkLst>
        </pc:spChg>
        <pc:spChg chg="add mod">
          <ac:chgData name="泰博 鶴" userId="264c972fee3589ea" providerId="LiveId" clId="{A6E15BF2-B0C6-4AAF-B797-5679CBF1C574}" dt="2024-05-07T07:24:52.075" v="553"/>
          <ac:spMkLst>
            <pc:docMk/>
            <pc:sldMk cId="729297045" sldId="751"/>
            <ac:spMk id="6" creationId="{F8A7910D-D062-55F0-F052-4F2721975E1B}"/>
          </ac:spMkLst>
        </pc:spChg>
        <pc:spChg chg="del">
          <ac:chgData name="泰博 鶴" userId="264c972fee3589ea" providerId="LiveId" clId="{A6E15BF2-B0C6-4AAF-B797-5679CBF1C574}" dt="2024-05-07T07:19:14.276" v="499" actId="478"/>
          <ac:spMkLst>
            <pc:docMk/>
            <pc:sldMk cId="729297045" sldId="751"/>
            <ac:spMk id="8" creationId="{F0CA3671-DAA8-9B0B-5020-F02CB849B49C}"/>
          </ac:spMkLst>
        </pc:spChg>
        <pc:spChg chg="add mod">
          <ac:chgData name="泰博 鶴" userId="264c972fee3589ea" providerId="LiveId" clId="{A6E15BF2-B0C6-4AAF-B797-5679CBF1C574}" dt="2024-05-07T07:24:52.075" v="553"/>
          <ac:spMkLst>
            <pc:docMk/>
            <pc:sldMk cId="729297045" sldId="751"/>
            <ac:spMk id="9" creationId="{9AE488DF-BA2E-E304-275F-80AF88247BB7}"/>
          </ac:spMkLst>
        </pc:spChg>
        <pc:spChg chg="add mod">
          <ac:chgData name="泰博 鶴" userId="264c972fee3589ea" providerId="LiveId" clId="{A6E15BF2-B0C6-4AAF-B797-5679CBF1C574}" dt="2024-05-07T07:24:52.075" v="553"/>
          <ac:spMkLst>
            <pc:docMk/>
            <pc:sldMk cId="729297045" sldId="751"/>
            <ac:spMk id="10" creationId="{D3948D4B-2F58-5CF2-0F98-1695B0822C9B}"/>
          </ac:spMkLst>
        </pc:spChg>
        <pc:spChg chg="add mod">
          <ac:chgData name="泰博 鶴" userId="264c972fee3589ea" providerId="LiveId" clId="{A6E15BF2-B0C6-4AAF-B797-5679CBF1C574}" dt="2024-05-07T07:29:42.614" v="623" actId="1076"/>
          <ac:spMkLst>
            <pc:docMk/>
            <pc:sldMk cId="729297045" sldId="751"/>
            <ac:spMk id="11" creationId="{281F2FE9-EC5D-8995-9C5A-D5C1AC977DD5}"/>
          </ac:spMkLst>
        </pc:spChg>
        <pc:spChg chg="add mod">
          <ac:chgData name="泰博 鶴" userId="264c972fee3589ea" providerId="LiveId" clId="{A6E15BF2-B0C6-4AAF-B797-5679CBF1C574}" dt="2024-05-07T07:31:14.055" v="635" actId="1076"/>
          <ac:spMkLst>
            <pc:docMk/>
            <pc:sldMk cId="729297045" sldId="751"/>
            <ac:spMk id="12" creationId="{8D144F96-1F19-A70A-EE05-AA840A42A9CB}"/>
          </ac:spMkLst>
        </pc:spChg>
        <pc:spChg chg="add mod">
          <ac:chgData name="泰博 鶴" userId="264c972fee3589ea" providerId="LiveId" clId="{A6E15BF2-B0C6-4AAF-B797-5679CBF1C574}" dt="2024-05-07T07:32:05.315" v="684" actId="1076"/>
          <ac:spMkLst>
            <pc:docMk/>
            <pc:sldMk cId="729297045" sldId="751"/>
            <ac:spMk id="13" creationId="{2492DC98-FE71-211B-B05A-1B17A5F3EBD6}"/>
          </ac:spMkLst>
        </pc:spChg>
        <pc:picChg chg="add mod">
          <ac:chgData name="泰博 鶴" userId="264c972fee3589ea" providerId="LiveId" clId="{A6E15BF2-B0C6-4AAF-B797-5679CBF1C574}" dt="2024-05-07T07:24:52.075" v="553"/>
          <ac:picMkLst>
            <pc:docMk/>
            <pc:sldMk cId="729297045" sldId="751"/>
            <ac:picMk id="4" creationId="{CAC8A474-3100-6AD4-7150-73D8647587E1}"/>
          </ac:picMkLst>
        </pc:picChg>
        <pc:picChg chg="del">
          <ac:chgData name="泰博 鶴" userId="264c972fee3589ea" providerId="LiveId" clId="{A6E15BF2-B0C6-4AAF-B797-5679CBF1C574}" dt="2024-05-07T07:19:11.382" v="498" actId="478"/>
          <ac:picMkLst>
            <pc:docMk/>
            <pc:sldMk cId="729297045" sldId="751"/>
            <ac:picMk id="7" creationId="{4291652A-B524-1266-30A1-AED454C36074}"/>
          </ac:picMkLst>
        </pc:picChg>
      </pc:sldChg>
      <pc:sldChg chg="modSp del mod">
        <pc:chgData name="泰博 鶴" userId="264c972fee3589ea" providerId="LiveId" clId="{A6E15BF2-B0C6-4AAF-B797-5679CBF1C574}" dt="2024-05-07T07:43:53.890" v="921" actId="47"/>
        <pc:sldMkLst>
          <pc:docMk/>
          <pc:sldMk cId="1941255226" sldId="752"/>
        </pc:sldMkLst>
        <pc:spChg chg="mod">
          <ac:chgData name="泰博 鶴" userId="264c972fee3589ea" providerId="LiveId" clId="{A6E15BF2-B0C6-4AAF-B797-5679CBF1C574}" dt="2024-05-07T07:40:14.354" v="817" actId="6549"/>
          <ac:spMkLst>
            <pc:docMk/>
            <pc:sldMk cId="1941255226" sldId="752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7:43:13.484" v="920" actId="6549"/>
          <ac:spMkLst>
            <pc:docMk/>
            <pc:sldMk cId="1941255226" sldId="752"/>
            <ac:spMk id="3" creationId="{5D024B9D-ABC8-D367-5A8A-22006FAC0E22}"/>
          </ac:spMkLst>
        </pc:spChg>
      </pc:sldChg>
      <pc:sldChg chg="del">
        <pc:chgData name="泰博 鶴" userId="264c972fee3589ea" providerId="LiveId" clId="{A6E15BF2-B0C6-4AAF-B797-5679CBF1C574}" dt="2024-05-07T07:43:53.890" v="921" actId="47"/>
        <pc:sldMkLst>
          <pc:docMk/>
          <pc:sldMk cId="501729561" sldId="753"/>
        </pc:sldMkLst>
      </pc:sldChg>
      <pc:sldChg chg="del">
        <pc:chgData name="泰博 鶴" userId="264c972fee3589ea" providerId="LiveId" clId="{A6E15BF2-B0C6-4AAF-B797-5679CBF1C574}" dt="2024-05-07T07:43:53.890" v="921" actId="47"/>
        <pc:sldMkLst>
          <pc:docMk/>
          <pc:sldMk cId="639900788" sldId="754"/>
        </pc:sldMkLst>
      </pc:sldChg>
      <pc:sldChg chg="addSp delSp modSp mod ord">
        <pc:chgData name="泰博 鶴" userId="264c972fee3589ea" providerId="LiveId" clId="{A6E15BF2-B0C6-4AAF-B797-5679CBF1C574}" dt="2024-05-07T08:10:19.805" v="1275" actId="20577"/>
        <pc:sldMkLst>
          <pc:docMk/>
          <pc:sldMk cId="47037656" sldId="755"/>
        </pc:sldMkLst>
        <pc:spChg chg="mod">
          <ac:chgData name="泰博 鶴" userId="264c972fee3589ea" providerId="LiveId" clId="{A6E15BF2-B0C6-4AAF-B797-5679CBF1C574}" dt="2024-05-07T08:02:54.519" v="1122" actId="6549"/>
          <ac:spMkLst>
            <pc:docMk/>
            <pc:sldMk cId="47037656" sldId="755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8:10:19.805" v="1275" actId="20577"/>
          <ac:spMkLst>
            <pc:docMk/>
            <pc:sldMk cId="47037656" sldId="755"/>
            <ac:spMk id="3" creationId="{5D024B9D-ABC8-D367-5A8A-22006FAC0E22}"/>
          </ac:spMkLst>
        </pc:spChg>
        <pc:spChg chg="add del mod">
          <ac:chgData name="泰博 鶴" userId="264c972fee3589ea" providerId="LiveId" clId="{A6E15BF2-B0C6-4AAF-B797-5679CBF1C574}" dt="2024-05-07T08:05:37.534" v="1136" actId="478"/>
          <ac:spMkLst>
            <pc:docMk/>
            <pc:sldMk cId="47037656" sldId="755"/>
            <ac:spMk id="14" creationId="{554F8C52-D3E5-0FB7-A5B4-941FC2A49052}"/>
          </ac:spMkLst>
        </pc:spChg>
        <pc:grpChg chg="del mod">
          <ac:chgData name="泰博 鶴" userId="264c972fee3589ea" providerId="LiveId" clId="{A6E15BF2-B0C6-4AAF-B797-5679CBF1C574}" dt="2024-05-07T08:05:34.354" v="1135" actId="478"/>
          <ac:grpSpMkLst>
            <pc:docMk/>
            <pc:sldMk cId="47037656" sldId="755"/>
            <ac:grpSpMk id="4" creationId="{99D39AD0-1E72-B6CF-0CA1-F096E8057230}"/>
          </ac:grpSpMkLst>
        </pc:grpChg>
      </pc:sldChg>
      <pc:sldChg chg="modSp mod">
        <pc:chgData name="泰博 鶴" userId="264c972fee3589ea" providerId="LiveId" clId="{A6E15BF2-B0C6-4AAF-B797-5679CBF1C574}" dt="2024-05-07T08:35:01.492" v="1867" actId="20577"/>
        <pc:sldMkLst>
          <pc:docMk/>
          <pc:sldMk cId="4259022804" sldId="756"/>
        </pc:sldMkLst>
        <pc:spChg chg="mod">
          <ac:chgData name="泰博 鶴" userId="264c972fee3589ea" providerId="LiveId" clId="{A6E15BF2-B0C6-4AAF-B797-5679CBF1C574}" dt="2024-05-07T08:35:01.492" v="1867" actId="20577"/>
          <ac:spMkLst>
            <pc:docMk/>
            <pc:sldMk cId="4259022804" sldId="756"/>
            <ac:spMk id="3" creationId="{5D024B9D-ABC8-D367-5A8A-22006FAC0E22}"/>
          </ac:spMkLst>
        </pc:spChg>
      </pc:sldChg>
      <pc:sldChg chg="addSp delSp modSp add mod">
        <pc:chgData name="泰博 鶴" userId="264c972fee3589ea" providerId="LiveId" clId="{A6E15BF2-B0C6-4AAF-B797-5679CBF1C574}" dt="2024-05-07T08:00:41.534" v="1111" actId="1076"/>
        <pc:sldMkLst>
          <pc:docMk/>
          <pc:sldMk cId="3953381003" sldId="757"/>
        </pc:sldMkLst>
        <pc:spChg chg="mod">
          <ac:chgData name="泰博 鶴" userId="264c972fee3589ea" providerId="LiveId" clId="{A6E15BF2-B0C6-4AAF-B797-5679CBF1C574}" dt="2024-05-07T07:59:29.911" v="1101" actId="20577"/>
          <ac:spMkLst>
            <pc:docMk/>
            <pc:sldMk cId="3953381003" sldId="757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7:57:18.823" v="1084" actId="20577"/>
          <ac:spMkLst>
            <pc:docMk/>
            <pc:sldMk cId="3953381003" sldId="757"/>
            <ac:spMk id="3" creationId="{5D024B9D-ABC8-D367-5A8A-22006FAC0E22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6" creationId="{F8A7910D-D062-55F0-F052-4F2721975E1B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7" creationId="{27C9092C-D8EB-0D4A-07FA-381E1B10EBE6}"/>
          </ac:spMkLst>
        </pc:spChg>
        <pc:spChg chg="add mod">
          <ac:chgData name="泰博 鶴" userId="264c972fee3589ea" providerId="LiveId" clId="{A6E15BF2-B0C6-4AAF-B797-5679CBF1C574}" dt="2024-05-07T07:56:38.050" v="1048"/>
          <ac:spMkLst>
            <pc:docMk/>
            <pc:sldMk cId="3953381003" sldId="757"/>
            <ac:spMk id="8" creationId="{71E3A07D-0B25-858B-56EE-200BB219CD7F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9" creationId="{9AE488DF-BA2E-E304-275F-80AF88247BB7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10" creationId="{D3948D4B-2F58-5CF2-0F98-1695B0822C9B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11" creationId="{281F2FE9-EC5D-8995-9C5A-D5C1AC977DD5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12" creationId="{8D144F96-1F19-A70A-EE05-AA840A42A9CB}"/>
          </ac:spMkLst>
        </pc:spChg>
        <pc:spChg chg="del">
          <ac:chgData name="泰博 鶴" userId="264c972fee3589ea" providerId="LiveId" clId="{A6E15BF2-B0C6-4AAF-B797-5679CBF1C574}" dt="2024-05-07T07:51:47.497" v="1046" actId="478"/>
          <ac:spMkLst>
            <pc:docMk/>
            <pc:sldMk cId="3953381003" sldId="757"/>
            <ac:spMk id="13" creationId="{2492DC98-FE71-211B-B05A-1B17A5F3EBD6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4" creationId="{4D6B8146-9AF3-D31C-F18E-D31B0FA359FF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5" creationId="{00D13437-07D4-EAC8-D533-509B055776D9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6" creationId="{A3E07FB1-DFBF-2A95-BA82-73BEC74C03D9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7" creationId="{79562C09-0512-F2A0-86DE-DC64B35D5B05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8" creationId="{3ED7A5C6-D5B7-8D98-8588-E84B387C1A2D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19" creationId="{FA7B6F63-F2AF-3C00-40FC-006F3CA3AC56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0" creationId="{98690C5F-875F-B369-9B98-7B5006E0749E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1" creationId="{F07D0430-9805-F841-CA89-C2D657CEE5EB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2" creationId="{F9A9E7C2-E39B-4032-A97B-D543FE36DAB8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3" creationId="{CED75B2D-97BB-2123-8F6F-A6C2F7BC876D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4" creationId="{56204F7F-2562-09BB-77FB-5AEF4A4BD11C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5" creationId="{2BB37B22-86CC-40FB-492C-B668F1B3C116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7" creationId="{AA995AAD-9E05-CC3D-1601-2B7D888448C6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8" creationId="{16CB5D0E-EF26-FC4E-9F5E-3D4D594BC324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29" creationId="{9074DC1D-90D6-FB19-C626-492AAE36B4EB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30" creationId="{A7E7EA64-FF7A-B2E9-0700-6A7256997B73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36" creationId="{41C2829A-9C2B-19D7-1AED-77D0F980A82A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37" creationId="{8A09F1B1-82CC-7E91-EC36-4CB727AA03AF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38" creationId="{37EDAA04-2E53-8FCD-CFE3-CA884845C544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39" creationId="{B4F72A65-BD1B-9887-CFCB-F79C21CDD1B4}"/>
          </ac:spMkLst>
        </pc:spChg>
        <pc:spChg chg="add mod">
          <ac:chgData name="泰博 鶴" userId="264c972fee3589ea" providerId="LiveId" clId="{A6E15BF2-B0C6-4AAF-B797-5679CBF1C574}" dt="2024-05-07T07:56:32.913" v="1047"/>
          <ac:spMkLst>
            <pc:docMk/>
            <pc:sldMk cId="3953381003" sldId="757"/>
            <ac:spMk id="40" creationId="{E3CC5EF7-5BF0-A9EC-A653-C1F255B640D6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48" creationId="{727EECDA-FD88-9755-CB9D-C7C56D6FD4F3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49" creationId="{80D15329-3CF0-6BD2-2534-10C78BFF5499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0" creationId="{D1552EF2-FDA6-9ADF-CDAD-18010FC94531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1" creationId="{577F14C9-807E-1AF1-698A-1DA249F29883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2" creationId="{BBBDC786-108C-9A31-C5CA-9FA1D44E3194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3" creationId="{879016B1-29DD-BC06-33F4-3B465FB7B551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4" creationId="{545FE43E-CC69-A747-9125-2853FD2A5845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5" creationId="{A22DDA64-AC80-BCC2-C9A4-405287024448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6" creationId="{94AA2BAE-4D7B-B193-ACD7-A733FB0AA165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7" creationId="{D60C6F2A-3202-38F7-1F59-36727060EC89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8" creationId="{8CF2DB95-09BC-E41F-5BEE-7B27B5BF3199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59" creationId="{7DB37B0E-0AD6-8047-DBB7-8C42AB7F67DA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60" creationId="{48DFF9B6-601A-5BF7-02E1-15D28F9C1510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62" creationId="{A89E273E-4042-3E7C-4EA4-5B16BDFA8E2B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63" creationId="{AABE8690-DF34-31E5-5020-DAD8B231CE47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64" creationId="{D50C2130-B8F5-D553-48AC-980D6E58195B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65" creationId="{D600B0EC-0BF0-E9CC-DD5B-07B2F235E4F2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71" creationId="{57F49EEC-379D-7062-1D11-665E09EF9B4B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72" creationId="{9376E5F4-05EA-3E04-1FF7-C9B0F89D48FF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73" creationId="{266DB53D-2E93-CAD7-DC99-1D4140E7DA4D}"/>
          </ac:spMkLst>
        </pc:spChg>
        <pc:spChg chg="add mod">
          <ac:chgData name="泰博 鶴" userId="264c972fee3589ea" providerId="LiveId" clId="{A6E15BF2-B0C6-4AAF-B797-5679CBF1C574}" dt="2024-05-07T08:00:23.024" v="1107"/>
          <ac:spMkLst>
            <pc:docMk/>
            <pc:sldMk cId="3953381003" sldId="757"/>
            <ac:spMk id="74" creationId="{0F070E19-04E0-5894-074E-04B3415B5BCE}"/>
          </ac:spMkLst>
        </pc:spChg>
        <pc:picChg chg="del">
          <ac:chgData name="泰博 鶴" userId="264c972fee3589ea" providerId="LiveId" clId="{A6E15BF2-B0C6-4AAF-B797-5679CBF1C574}" dt="2024-05-07T07:51:47.497" v="1046" actId="478"/>
          <ac:picMkLst>
            <pc:docMk/>
            <pc:sldMk cId="3953381003" sldId="757"/>
            <ac:picMk id="4" creationId="{CAC8A474-3100-6AD4-7150-73D8647587E1}"/>
          </ac:picMkLst>
        </pc:picChg>
        <pc:picChg chg="add del mod modCrop">
          <ac:chgData name="泰博 鶴" userId="264c972fee3589ea" providerId="LiveId" clId="{A6E15BF2-B0C6-4AAF-B797-5679CBF1C574}" dt="2024-05-07T08:00:22.091" v="1106" actId="478"/>
          <ac:picMkLst>
            <pc:docMk/>
            <pc:sldMk cId="3953381003" sldId="757"/>
            <ac:picMk id="47" creationId="{113E9899-5605-F076-96C1-81465D7D85A9}"/>
          </ac:picMkLst>
        </pc:picChg>
        <pc:picChg chg="add mod">
          <ac:chgData name="泰博 鶴" userId="264c972fee3589ea" providerId="LiveId" clId="{A6E15BF2-B0C6-4AAF-B797-5679CBF1C574}" dt="2024-05-07T08:00:41.534" v="1111" actId="1076"/>
          <ac:picMkLst>
            <pc:docMk/>
            <pc:sldMk cId="3953381003" sldId="757"/>
            <ac:picMk id="81" creationId="{F49C9C7E-A2A8-8D09-71C6-35A4858C6C54}"/>
          </ac:picMkLst>
        </pc:pic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26" creationId="{1E48725D-2E1B-5167-AF95-1CA90C46926B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31" creationId="{00B99C90-2654-4589-0822-3BD6A63FF2CF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32" creationId="{18DD46F9-12E1-34AF-15D2-AEE97BCE6711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33" creationId="{92D14454-FD1C-9B80-E7D7-AE064E2B97E8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34" creationId="{64A1EB93-38CD-815C-D620-2D533B93E45A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35" creationId="{38CB429E-0CC8-34A3-481E-B3AFD885A283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1" creationId="{4D456C8D-990D-A12A-8645-471162011CAE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2" creationId="{0EAC7148-2C0F-83C3-E3D4-82EB8A9A732A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3" creationId="{B40618E0-C775-161C-CCEC-7A8EF6191458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4" creationId="{5578AD9C-94CF-CD1B-E795-70FC7928B08D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5" creationId="{E1092E76-AAAE-86C2-CCA0-718D63814BA6}"/>
          </ac:cxnSpMkLst>
        </pc:cxnChg>
        <pc:cxnChg chg="add mod">
          <ac:chgData name="泰博 鶴" userId="264c972fee3589ea" providerId="LiveId" clId="{A6E15BF2-B0C6-4AAF-B797-5679CBF1C574}" dt="2024-05-07T07:56:32.913" v="1047"/>
          <ac:cxnSpMkLst>
            <pc:docMk/>
            <pc:sldMk cId="3953381003" sldId="757"/>
            <ac:cxnSpMk id="46" creationId="{226DEBA7-14EC-0B59-4D0D-959D0B1350BB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61" creationId="{B7C6624F-8819-2010-D22D-A2D0D8516FBE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66" creationId="{11E3666D-B133-220D-9B98-0538FA637AC4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67" creationId="{F7051380-DD3C-F948-0CB3-3AA76E1066C9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68" creationId="{69BCEC59-C4F0-B6F4-6DC1-9B4A80F311D5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69" creationId="{2DA3FDA5-095C-A771-8E8A-31ED75FB1B29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0" creationId="{84F201F7-B53D-4CC0-D15D-BADE7DA13E0A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5" creationId="{000FCA23-0A6B-CA4D-B7BB-8ECC712D7B05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6" creationId="{58A937C8-165B-9664-3D5A-AFE9F8387BB4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7" creationId="{CF89183E-4206-23A4-53D6-A3D38E5410C3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8" creationId="{5D535F7C-8CDE-79DA-C6C0-57F67CE0B42F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79" creationId="{66CC0CD4-020D-675E-3021-3057FE2FA771}"/>
          </ac:cxnSpMkLst>
        </pc:cxnChg>
        <pc:cxnChg chg="add mod">
          <ac:chgData name="泰博 鶴" userId="264c972fee3589ea" providerId="LiveId" clId="{A6E15BF2-B0C6-4AAF-B797-5679CBF1C574}" dt="2024-05-07T08:00:23.024" v="1107"/>
          <ac:cxnSpMkLst>
            <pc:docMk/>
            <pc:sldMk cId="3953381003" sldId="757"/>
            <ac:cxnSpMk id="80" creationId="{C77228DF-5484-DECC-ED8F-42C653BC1C42}"/>
          </ac:cxnSpMkLst>
        </pc:cxnChg>
      </pc:sldChg>
      <pc:sldChg chg="delSp modSp add mod">
        <pc:chgData name="泰博 鶴" userId="264c972fee3589ea" providerId="LiveId" clId="{A6E15BF2-B0C6-4AAF-B797-5679CBF1C574}" dt="2024-05-07T08:33:15.333" v="1864" actId="478"/>
        <pc:sldMkLst>
          <pc:docMk/>
          <pc:sldMk cId="1400479384" sldId="758"/>
        </pc:sldMkLst>
        <pc:spChg chg="mod">
          <ac:chgData name="泰博 鶴" userId="264c972fee3589ea" providerId="LiveId" clId="{A6E15BF2-B0C6-4AAF-B797-5679CBF1C574}" dt="2024-05-07T08:10:51.282" v="1294" actId="20577"/>
          <ac:spMkLst>
            <pc:docMk/>
            <pc:sldMk cId="1400479384" sldId="758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8:13:24.704" v="1329" actId="6549"/>
          <ac:spMkLst>
            <pc:docMk/>
            <pc:sldMk cId="1400479384" sldId="758"/>
            <ac:spMk id="3" creationId="{5D024B9D-ABC8-D367-5A8A-22006FAC0E22}"/>
          </ac:spMkLst>
        </pc:spChg>
        <pc:spChg chg="del mod">
          <ac:chgData name="泰博 鶴" userId="264c972fee3589ea" providerId="LiveId" clId="{A6E15BF2-B0C6-4AAF-B797-5679CBF1C574}" dt="2024-05-07T08:33:15.333" v="1864" actId="478"/>
          <ac:spMkLst>
            <pc:docMk/>
            <pc:sldMk cId="1400479384" sldId="758"/>
            <ac:spMk id="14" creationId="{554F8C52-D3E5-0FB7-A5B4-941FC2A49052}"/>
          </ac:spMkLst>
        </pc:spChg>
        <pc:grpChg chg="mod">
          <ac:chgData name="泰博 鶴" userId="264c972fee3589ea" providerId="LiveId" clId="{A6E15BF2-B0C6-4AAF-B797-5679CBF1C574}" dt="2024-05-07T08:13:35.653" v="1330" actId="1076"/>
          <ac:grpSpMkLst>
            <pc:docMk/>
            <pc:sldMk cId="1400479384" sldId="758"/>
            <ac:grpSpMk id="4" creationId="{99D39AD0-1E72-B6CF-0CA1-F096E8057230}"/>
          </ac:grpSpMkLst>
        </pc:grpChg>
      </pc:sldChg>
      <pc:sldChg chg="modSp add mod">
        <pc:chgData name="泰博 鶴" userId="264c972fee3589ea" providerId="LiveId" clId="{A6E15BF2-B0C6-4AAF-B797-5679CBF1C574}" dt="2024-05-07T08:23:55.346" v="1502" actId="6549"/>
        <pc:sldMkLst>
          <pc:docMk/>
          <pc:sldMk cId="2679155383" sldId="759"/>
        </pc:sldMkLst>
        <pc:spChg chg="mod">
          <ac:chgData name="泰博 鶴" userId="264c972fee3589ea" providerId="LiveId" clId="{A6E15BF2-B0C6-4AAF-B797-5679CBF1C574}" dt="2024-05-07T08:23:55.346" v="1502" actId="6549"/>
          <ac:spMkLst>
            <pc:docMk/>
            <pc:sldMk cId="2679155383" sldId="759"/>
            <ac:spMk id="2" creationId="{BE31C833-BB71-9BDC-3927-1BE0E6E82EBD}"/>
          </ac:spMkLst>
        </pc:spChg>
        <pc:spChg chg="mod">
          <ac:chgData name="泰博 鶴" userId="264c972fee3589ea" providerId="LiveId" clId="{A6E15BF2-B0C6-4AAF-B797-5679CBF1C574}" dt="2024-05-07T08:19:35.997" v="1485" actId="20577"/>
          <ac:spMkLst>
            <pc:docMk/>
            <pc:sldMk cId="2679155383" sldId="759"/>
            <ac:spMk id="3" creationId="{5D024B9D-ABC8-D367-5A8A-22006FAC0E22}"/>
          </ac:spMkLst>
        </pc:spChg>
        <pc:spChg chg="mod">
          <ac:chgData name="泰博 鶴" userId="264c972fee3589ea" providerId="LiveId" clId="{A6E15BF2-B0C6-4AAF-B797-5679CBF1C574}" dt="2024-05-07T08:18:19.714" v="1399" actId="1035"/>
          <ac:spMkLst>
            <pc:docMk/>
            <pc:sldMk cId="2679155383" sldId="759"/>
            <ac:spMk id="14" creationId="{554F8C52-D3E5-0FB7-A5B4-941FC2A49052}"/>
          </ac:spMkLst>
        </pc:spChg>
        <pc:grpChg chg="mod">
          <ac:chgData name="泰博 鶴" userId="264c972fee3589ea" providerId="LiveId" clId="{A6E15BF2-B0C6-4AAF-B797-5679CBF1C574}" dt="2024-05-07T08:18:05.699" v="1395" actId="1076"/>
          <ac:grpSpMkLst>
            <pc:docMk/>
            <pc:sldMk cId="2679155383" sldId="759"/>
            <ac:grpSpMk id="4" creationId="{99D39AD0-1E72-B6CF-0CA1-F096E8057230}"/>
          </ac:grpSpMkLst>
        </pc:grpChg>
        <pc:picChg chg="mod">
          <ac:chgData name="泰博 鶴" userId="264c972fee3589ea" providerId="LiveId" clId="{A6E15BF2-B0C6-4AAF-B797-5679CBF1C574}" dt="2024-05-07T08:17:58.902" v="1394" actId="1076"/>
          <ac:picMkLst>
            <pc:docMk/>
            <pc:sldMk cId="2679155383" sldId="759"/>
            <ac:picMk id="5" creationId="{4751ED07-A822-C69C-B267-9EB6BF93C00A}"/>
          </ac:picMkLst>
        </pc:picChg>
        <pc:cxnChg chg="mod">
          <ac:chgData name="泰博 鶴" userId="264c972fee3589ea" providerId="LiveId" clId="{A6E15BF2-B0C6-4AAF-B797-5679CBF1C574}" dt="2024-05-07T08:17:54.628" v="1392" actId="1076"/>
          <ac:cxnSpMkLst>
            <pc:docMk/>
            <pc:sldMk cId="2679155383" sldId="759"/>
            <ac:cxnSpMk id="8" creationId="{0FF9D614-7841-1314-E024-0249C1F78542}"/>
          </ac:cxnSpMkLst>
        </pc:cxnChg>
      </pc:sldChg>
    </pc:docChg>
  </pc:docChgLst>
  <pc:docChgLst>
    <pc:chgData name="泰博 鶴" userId="264c972fee3589ea" providerId="LiveId" clId="{C728A74F-3084-434E-ABC1-F2F60924DED1}"/>
    <pc:docChg chg="undo redo custSel addSld delSld modSld">
      <pc:chgData name="泰博 鶴" userId="264c972fee3589ea" providerId="LiveId" clId="{C728A74F-3084-434E-ABC1-F2F60924DED1}" dt="2024-04-19T03:17:06.498" v="1708" actId="20577"/>
      <pc:docMkLst>
        <pc:docMk/>
      </pc:docMkLst>
      <pc:sldChg chg="modSp mod">
        <pc:chgData name="泰博 鶴" userId="264c972fee3589ea" providerId="LiveId" clId="{C728A74F-3084-434E-ABC1-F2F60924DED1}" dt="2024-04-19T02:11:10.852" v="185" actId="6549"/>
        <pc:sldMkLst>
          <pc:docMk/>
          <pc:sldMk cId="940965810" sldId="289"/>
        </pc:sldMkLst>
        <pc:spChg chg="mod">
          <ac:chgData name="泰博 鶴" userId="264c972fee3589ea" providerId="LiveId" clId="{C728A74F-3084-434E-ABC1-F2F60924DED1}" dt="2024-04-19T02:11:10.852" v="185" actId="6549"/>
          <ac:spMkLst>
            <pc:docMk/>
            <pc:sldMk cId="940965810" sldId="289"/>
            <ac:spMk id="4" creationId="{08EE240A-CFA6-004A-F087-7756DAF6A0B5}"/>
          </ac:spMkLst>
        </pc:spChg>
      </pc:sldChg>
      <pc:sldChg chg="modSp mod">
        <pc:chgData name="泰博 鶴" userId="264c972fee3589ea" providerId="LiveId" clId="{C728A74F-3084-434E-ABC1-F2F60924DED1}" dt="2024-04-19T02:03:48.885" v="10" actId="6549"/>
        <pc:sldMkLst>
          <pc:docMk/>
          <pc:sldMk cId="1886117306" sldId="649"/>
        </pc:sldMkLst>
        <pc:spChg chg="mod">
          <ac:chgData name="泰博 鶴" userId="264c972fee3589ea" providerId="LiveId" clId="{C728A74F-3084-434E-ABC1-F2F60924DED1}" dt="2024-04-19T02:03:38.180" v="3" actId="20577"/>
          <ac:spMkLst>
            <pc:docMk/>
            <pc:sldMk cId="1886117306" sldId="649"/>
            <ac:spMk id="2" creationId="{0A413E03-4D3E-569A-5715-2A5027D96E86}"/>
          </ac:spMkLst>
        </pc:spChg>
        <pc:spChg chg="mod">
          <ac:chgData name="泰博 鶴" userId="264c972fee3589ea" providerId="LiveId" clId="{C728A74F-3084-434E-ABC1-F2F60924DED1}" dt="2024-04-19T02:03:48.885" v="10" actId="6549"/>
          <ac:spMkLst>
            <pc:docMk/>
            <pc:sldMk cId="1886117306" sldId="649"/>
            <ac:spMk id="4" creationId="{BDA3ECA3-8BEB-F887-E515-F7F91934DBBC}"/>
          </ac:spMkLst>
        </pc:spChg>
      </pc:sldChg>
      <pc:sldChg chg="modSp mod">
        <pc:chgData name="泰博 鶴" userId="264c972fee3589ea" providerId="LiveId" clId="{C728A74F-3084-434E-ABC1-F2F60924DED1}" dt="2024-04-19T02:11:37.079" v="192" actId="20577"/>
        <pc:sldMkLst>
          <pc:docMk/>
          <pc:sldMk cId="1236683089" sldId="668"/>
        </pc:sldMkLst>
        <pc:spChg chg="mod">
          <ac:chgData name="泰博 鶴" userId="264c972fee3589ea" providerId="LiveId" clId="{C728A74F-3084-434E-ABC1-F2F60924DED1}" dt="2024-04-19T02:11:37.079" v="192" actId="20577"/>
          <ac:spMkLst>
            <pc:docMk/>
            <pc:sldMk cId="1236683089" sldId="668"/>
            <ac:spMk id="2" creationId="{BE31C833-BB71-9BDC-3927-1BE0E6E82EBD}"/>
          </ac:spMkLst>
        </pc:spChg>
      </pc:sldChg>
      <pc:sldChg chg="modSp mod">
        <pc:chgData name="泰博 鶴" userId="264c972fee3589ea" providerId="LiveId" clId="{C728A74F-3084-434E-ABC1-F2F60924DED1}" dt="2024-04-19T02:16:21.958" v="266" actId="20577"/>
        <pc:sldMkLst>
          <pc:docMk/>
          <pc:sldMk cId="2427853298" sldId="689"/>
        </pc:sldMkLst>
        <pc:spChg chg="mod">
          <ac:chgData name="泰博 鶴" userId="264c972fee3589ea" providerId="LiveId" clId="{C728A74F-3084-434E-ABC1-F2F60924DED1}" dt="2024-04-19T02:11:57.725" v="193"/>
          <ac:spMkLst>
            <pc:docMk/>
            <pc:sldMk cId="2427853298" sldId="689"/>
            <ac:spMk id="2" creationId="{BE31C833-BB71-9BDC-3927-1BE0E6E82EBD}"/>
          </ac:spMkLst>
        </pc:spChg>
        <pc:spChg chg="mod">
          <ac:chgData name="泰博 鶴" userId="264c972fee3589ea" providerId="LiveId" clId="{C728A74F-3084-434E-ABC1-F2F60924DED1}" dt="2024-04-19T02:16:21.958" v="266" actId="20577"/>
          <ac:spMkLst>
            <pc:docMk/>
            <pc:sldMk cId="2427853298" sldId="689"/>
            <ac:spMk id="4" creationId="{08EE240A-CFA6-004A-F087-7756DAF6A0B5}"/>
          </ac:spMkLst>
        </pc:spChg>
      </pc:sldChg>
      <pc:sldChg chg="del">
        <pc:chgData name="泰博 鶴" userId="264c972fee3589ea" providerId="LiveId" clId="{C728A74F-3084-434E-ABC1-F2F60924DED1}" dt="2024-04-19T02:05:20.308" v="12" actId="47"/>
        <pc:sldMkLst>
          <pc:docMk/>
          <pc:sldMk cId="3919229370" sldId="699"/>
        </pc:sldMkLst>
      </pc:sldChg>
      <pc:sldChg chg="modSp mod">
        <pc:chgData name="泰博 鶴" userId="264c972fee3589ea" providerId="LiveId" clId="{C728A74F-3084-434E-ABC1-F2F60924DED1}" dt="2024-04-19T03:07:47.362" v="1650" actId="20577"/>
        <pc:sldMkLst>
          <pc:docMk/>
          <pc:sldMk cId="4179264699" sldId="700"/>
        </pc:sldMkLst>
        <pc:spChg chg="mod">
          <ac:chgData name="泰博 鶴" userId="264c972fee3589ea" providerId="LiveId" clId="{C728A74F-3084-434E-ABC1-F2F60924DED1}" dt="2024-04-19T03:04:32.345" v="1599" actId="20577"/>
          <ac:spMkLst>
            <pc:docMk/>
            <pc:sldMk cId="4179264699" sldId="700"/>
            <ac:spMk id="2" creationId="{BE31C833-BB71-9BDC-3927-1BE0E6E82EBD}"/>
          </ac:spMkLst>
        </pc:spChg>
        <pc:spChg chg="mod">
          <ac:chgData name="泰博 鶴" userId="264c972fee3589ea" providerId="LiveId" clId="{C728A74F-3084-434E-ABC1-F2F60924DED1}" dt="2024-04-19T03:07:47.362" v="1650" actId="20577"/>
          <ac:spMkLst>
            <pc:docMk/>
            <pc:sldMk cId="4179264699" sldId="700"/>
            <ac:spMk id="4" creationId="{08EE240A-CFA6-004A-F087-7756DAF6A0B5}"/>
          </ac:spMkLst>
        </pc:spChg>
      </pc:sldChg>
      <pc:sldChg chg="del">
        <pc:chgData name="泰博 鶴" userId="264c972fee3589ea" providerId="LiveId" clId="{C728A74F-3084-434E-ABC1-F2F60924DED1}" dt="2024-04-19T02:16:40.621" v="267" actId="47"/>
        <pc:sldMkLst>
          <pc:docMk/>
          <pc:sldMk cId="410844233" sldId="701"/>
        </pc:sldMkLst>
      </pc:sldChg>
      <pc:sldChg chg="del">
        <pc:chgData name="泰博 鶴" userId="264c972fee3589ea" providerId="LiveId" clId="{C728A74F-3084-434E-ABC1-F2F60924DED1}" dt="2024-04-19T02:16:40.621" v="267" actId="47"/>
        <pc:sldMkLst>
          <pc:docMk/>
          <pc:sldMk cId="591470037" sldId="703"/>
        </pc:sldMkLst>
      </pc:sldChg>
      <pc:sldChg chg="del">
        <pc:chgData name="泰博 鶴" userId="264c972fee3589ea" providerId="LiveId" clId="{C728A74F-3084-434E-ABC1-F2F60924DED1}" dt="2024-04-19T02:16:40.621" v="267" actId="47"/>
        <pc:sldMkLst>
          <pc:docMk/>
          <pc:sldMk cId="2178677090" sldId="704"/>
        </pc:sldMkLst>
      </pc:sldChg>
      <pc:sldChg chg="addSp delSp modSp mod modClrScheme chgLayout">
        <pc:chgData name="泰博 鶴" userId="264c972fee3589ea" providerId="LiveId" clId="{C728A74F-3084-434E-ABC1-F2F60924DED1}" dt="2024-04-19T02:32:23.392" v="330" actId="11"/>
        <pc:sldMkLst>
          <pc:docMk/>
          <pc:sldMk cId="4257509486" sldId="705"/>
        </pc:sldMkLst>
        <pc:spChg chg="mod ord">
          <ac:chgData name="泰博 鶴" userId="264c972fee3589ea" providerId="LiveId" clId="{C728A74F-3084-434E-ABC1-F2F60924DED1}" dt="2024-04-19T02:19:54.146" v="288" actId="700"/>
          <ac:spMkLst>
            <pc:docMk/>
            <pc:sldMk cId="4257509486" sldId="705"/>
            <ac:spMk id="2" creationId="{BE31C833-BB71-9BDC-3927-1BE0E6E82EBD}"/>
          </ac:spMkLst>
        </pc:spChg>
        <pc:spChg chg="add del mod ord">
          <ac:chgData name="泰博 鶴" userId="264c972fee3589ea" providerId="LiveId" clId="{C728A74F-3084-434E-ABC1-F2F60924DED1}" dt="2024-04-19T02:19:54.146" v="288" actId="700"/>
          <ac:spMkLst>
            <pc:docMk/>
            <pc:sldMk cId="4257509486" sldId="705"/>
            <ac:spMk id="3" creationId="{3CED8D56-0D42-BD4E-B2A8-366BE2B5972F}"/>
          </ac:spMkLst>
        </pc:spChg>
        <pc:spChg chg="add del mod">
          <ac:chgData name="泰博 鶴" userId="264c972fee3589ea" providerId="LiveId" clId="{C728A74F-3084-434E-ABC1-F2F60924DED1}" dt="2024-04-19T02:32:23.392" v="330" actId="11"/>
          <ac:spMkLst>
            <pc:docMk/>
            <pc:sldMk cId="4257509486" sldId="705"/>
            <ac:spMk id="4" creationId="{08EE240A-CFA6-004A-F087-7756DAF6A0B5}"/>
          </ac:spMkLst>
        </pc:spChg>
        <pc:spChg chg="add del mod ord">
          <ac:chgData name="泰博 鶴" userId="264c972fee3589ea" providerId="LiveId" clId="{C728A74F-3084-434E-ABC1-F2F60924DED1}" dt="2024-04-19T02:19:54.146" v="288" actId="700"/>
          <ac:spMkLst>
            <pc:docMk/>
            <pc:sldMk cId="4257509486" sldId="705"/>
            <ac:spMk id="5" creationId="{B1927223-185B-10D3-4C5D-B1F46FBAC635}"/>
          </ac:spMkLst>
        </pc:spChg>
        <pc:spChg chg="add mod">
          <ac:chgData name="泰博 鶴" userId="264c972fee3589ea" providerId="LiveId" clId="{C728A74F-3084-434E-ABC1-F2F60924DED1}" dt="2024-04-19T02:32:22.743" v="329" actId="11"/>
          <ac:spMkLst>
            <pc:docMk/>
            <pc:sldMk cId="4257509486" sldId="705"/>
            <ac:spMk id="6" creationId="{10D889B4-A821-94EE-1794-B25125B2303D}"/>
          </ac:spMkLst>
        </pc:spChg>
      </pc:sldChg>
      <pc:sldChg chg="modSp mod">
        <pc:chgData name="泰博 鶴" userId="264c972fee3589ea" providerId="LiveId" clId="{C728A74F-3084-434E-ABC1-F2F60924DED1}" dt="2024-04-19T02:34:51.145" v="377" actId="20577"/>
        <pc:sldMkLst>
          <pc:docMk/>
          <pc:sldMk cId="2597841856" sldId="706"/>
        </pc:sldMkLst>
        <pc:spChg chg="mod">
          <ac:chgData name="泰博 鶴" userId="264c972fee3589ea" providerId="LiveId" clId="{C728A74F-3084-434E-ABC1-F2F60924DED1}" dt="2024-04-19T02:22:35.317" v="304"/>
          <ac:spMkLst>
            <pc:docMk/>
            <pc:sldMk cId="2597841856" sldId="706"/>
            <ac:spMk id="2" creationId="{BE31C833-BB71-9BDC-3927-1BE0E6E82EBD}"/>
          </ac:spMkLst>
        </pc:spChg>
        <pc:spChg chg="mod">
          <ac:chgData name="泰博 鶴" userId="264c972fee3589ea" providerId="LiveId" clId="{C728A74F-3084-434E-ABC1-F2F60924DED1}" dt="2024-04-19T02:34:51.145" v="377" actId="20577"/>
          <ac:spMkLst>
            <pc:docMk/>
            <pc:sldMk cId="2597841856" sldId="706"/>
            <ac:spMk id="4" creationId="{08EE240A-CFA6-004A-F087-7756DAF6A0B5}"/>
          </ac:spMkLst>
        </pc:spChg>
      </pc:sldChg>
      <pc:sldChg chg="del">
        <pc:chgData name="泰博 鶴" userId="264c972fee3589ea" providerId="LiveId" clId="{C728A74F-3084-434E-ABC1-F2F60924DED1}" dt="2024-04-19T03:04:17.903" v="1578" actId="47"/>
        <pc:sldMkLst>
          <pc:docMk/>
          <pc:sldMk cId="3328333633" sldId="707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2073757843" sldId="708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2634155080" sldId="710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3340481768" sldId="711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2870350931" sldId="712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2970890083" sldId="713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4099503975" sldId="715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3379336243" sldId="719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2284491465" sldId="720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3973719394" sldId="721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1827405576" sldId="722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1240138225" sldId="723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3423692268" sldId="724"/>
        </pc:sldMkLst>
      </pc:sldChg>
      <pc:sldChg chg="del">
        <pc:chgData name="泰博 鶴" userId="264c972fee3589ea" providerId="LiveId" clId="{C728A74F-3084-434E-ABC1-F2F60924DED1}" dt="2024-04-19T03:07:08.105" v="1619" actId="47"/>
        <pc:sldMkLst>
          <pc:docMk/>
          <pc:sldMk cId="1697937548" sldId="725"/>
        </pc:sldMkLst>
      </pc:sldChg>
      <pc:sldChg chg="modSp mod">
        <pc:chgData name="泰博 鶴" userId="264c972fee3589ea" providerId="LiveId" clId="{C728A74F-3084-434E-ABC1-F2F60924DED1}" dt="2024-04-19T02:11:27.447" v="190" actId="20577"/>
        <pc:sldMkLst>
          <pc:docMk/>
          <pc:sldMk cId="857870085" sldId="726"/>
        </pc:sldMkLst>
        <pc:spChg chg="mod">
          <ac:chgData name="泰博 鶴" userId="264c972fee3589ea" providerId="LiveId" clId="{C728A74F-3084-434E-ABC1-F2F60924DED1}" dt="2024-04-19T02:11:27.447" v="190" actId="20577"/>
          <ac:spMkLst>
            <pc:docMk/>
            <pc:sldMk cId="857870085" sldId="726"/>
            <ac:spMk id="2" creationId="{BE31C833-BB71-9BDC-3927-1BE0E6E82EBD}"/>
          </ac:spMkLst>
        </pc:spChg>
      </pc:sldChg>
      <pc:sldChg chg="modSp add mod">
        <pc:chgData name="泰博 鶴" userId="264c972fee3589ea" providerId="LiveId" clId="{C728A74F-3084-434E-ABC1-F2F60924DED1}" dt="2024-04-19T02:05:26.384" v="13" actId="6549"/>
        <pc:sldMkLst>
          <pc:docMk/>
          <pc:sldMk cId="944900099" sldId="727"/>
        </pc:sldMkLst>
        <pc:spChg chg="mod">
          <ac:chgData name="泰博 鶴" userId="264c972fee3589ea" providerId="LiveId" clId="{C728A74F-3084-434E-ABC1-F2F60924DED1}" dt="2024-04-19T02:05:26.384" v="13" actId="6549"/>
          <ac:spMkLst>
            <pc:docMk/>
            <pc:sldMk cId="944900099" sldId="727"/>
            <ac:spMk id="4" creationId="{BDA3ECA3-8BEB-F887-E515-F7F91934DBBC}"/>
          </ac:spMkLst>
        </pc:spChg>
      </pc:sldChg>
      <pc:sldChg chg="modSp add mod">
        <pc:chgData name="泰博 鶴" userId="264c972fee3589ea" providerId="LiveId" clId="{C728A74F-3084-434E-ABC1-F2F60924DED1}" dt="2024-04-19T02:36:42.502" v="423" actId="6549"/>
        <pc:sldMkLst>
          <pc:docMk/>
          <pc:sldMk cId="3155774232" sldId="728"/>
        </pc:sldMkLst>
        <pc:spChg chg="mod">
          <ac:chgData name="泰博 鶴" userId="264c972fee3589ea" providerId="LiveId" clId="{C728A74F-3084-434E-ABC1-F2F60924DED1}" dt="2024-04-19T02:36:42.502" v="423" actId="6549"/>
          <ac:spMkLst>
            <pc:docMk/>
            <pc:sldMk cId="3155774232" sldId="728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2:39:01.682" v="562" actId="20577"/>
        <pc:sldMkLst>
          <pc:docMk/>
          <pc:sldMk cId="152812164" sldId="729"/>
        </pc:sldMkLst>
        <pc:spChg chg="mod">
          <ac:chgData name="泰博 鶴" userId="264c972fee3589ea" providerId="LiveId" clId="{C728A74F-3084-434E-ABC1-F2F60924DED1}" dt="2024-04-19T02:39:01.682" v="562" actId="20577"/>
          <ac:spMkLst>
            <pc:docMk/>
            <pc:sldMk cId="152812164" sldId="729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2:42:41.432" v="728" actId="6549"/>
        <pc:sldMkLst>
          <pc:docMk/>
          <pc:sldMk cId="4279954454" sldId="730"/>
        </pc:sldMkLst>
        <pc:spChg chg="mod">
          <ac:chgData name="泰博 鶴" userId="264c972fee3589ea" providerId="LiveId" clId="{C728A74F-3084-434E-ABC1-F2F60924DED1}" dt="2024-04-19T02:42:41.432" v="728" actId="6549"/>
          <ac:spMkLst>
            <pc:docMk/>
            <pc:sldMk cId="4279954454" sldId="730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2:45:52.571" v="884" actId="20577"/>
        <pc:sldMkLst>
          <pc:docMk/>
          <pc:sldMk cId="1994795093" sldId="731"/>
        </pc:sldMkLst>
        <pc:spChg chg="mod">
          <ac:chgData name="泰博 鶴" userId="264c972fee3589ea" providerId="LiveId" clId="{C728A74F-3084-434E-ABC1-F2F60924DED1}" dt="2024-04-19T02:45:52.571" v="884" actId="20577"/>
          <ac:spMkLst>
            <pc:docMk/>
            <pc:sldMk cId="1994795093" sldId="731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2:51:13.248" v="1208" actId="6549"/>
        <pc:sldMkLst>
          <pc:docMk/>
          <pc:sldMk cId="142970424" sldId="732"/>
        </pc:sldMkLst>
        <pc:spChg chg="mod">
          <ac:chgData name="泰博 鶴" userId="264c972fee3589ea" providerId="LiveId" clId="{C728A74F-3084-434E-ABC1-F2F60924DED1}" dt="2024-04-19T02:51:13.248" v="1208" actId="6549"/>
          <ac:spMkLst>
            <pc:docMk/>
            <pc:sldMk cId="142970424" sldId="732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2:58:53.624" v="1450" actId="6549"/>
        <pc:sldMkLst>
          <pc:docMk/>
          <pc:sldMk cId="2397114809" sldId="733"/>
        </pc:sldMkLst>
        <pc:spChg chg="mod">
          <ac:chgData name="泰博 鶴" userId="264c972fee3589ea" providerId="LiveId" clId="{C728A74F-3084-434E-ABC1-F2F60924DED1}" dt="2024-04-19T02:58:53.624" v="1450" actId="6549"/>
          <ac:spMkLst>
            <pc:docMk/>
            <pc:sldMk cId="2397114809" sldId="733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3:04:01.057" v="1577" actId="6549"/>
        <pc:sldMkLst>
          <pc:docMk/>
          <pc:sldMk cId="3302281785" sldId="734"/>
        </pc:sldMkLst>
        <pc:spChg chg="mod">
          <ac:chgData name="泰博 鶴" userId="264c972fee3589ea" providerId="LiveId" clId="{C728A74F-3084-434E-ABC1-F2F60924DED1}" dt="2024-04-19T03:04:01.057" v="1577" actId="6549"/>
          <ac:spMkLst>
            <pc:docMk/>
            <pc:sldMk cId="3302281785" sldId="734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3:06:33.195" v="1617" actId="255"/>
        <pc:sldMkLst>
          <pc:docMk/>
          <pc:sldMk cId="218121556" sldId="735"/>
        </pc:sldMkLst>
        <pc:spChg chg="mod">
          <ac:chgData name="泰博 鶴" userId="264c972fee3589ea" providerId="LiveId" clId="{C728A74F-3084-434E-ABC1-F2F60924DED1}" dt="2024-04-19T03:06:33.195" v="1617" actId="255"/>
          <ac:spMkLst>
            <pc:docMk/>
            <pc:sldMk cId="218121556" sldId="735"/>
            <ac:spMk id="4" creationId="{08EE240A-CFA6-004A-F087-7756DAF6A0B5}"/>
          </ac:spMkLst>
        </pc:spChg>
      </pc:sldChg>
      <pc:sldChg chg="modSp add mod">
        <pc:chgData name="泰博 鶴" userId="264c972fee3589ea" providerId="LiveId" clId="{C728A74F-3084-434E-ABC1-F2F60924DED1}" dt="2024-04-19T03:17:06.498" v="1708" actId="20577"/>
        <pc:sldMkLst>
          <pc:docMk/>
          <pc:sldMk cId="1637411425" sldId="736"/>
        </pc:sldMkLst>
        <pc:spChg chg="mod">
          <ac:chgData name="泰博 鶴" userId="264c972fee3589ea" providerId="LiveId" clId="{C728A74F-3084-434E-ABC1-F2F60924DED1}" dt="2024-04-19T03:17:06.498" v="1708" actId="20577"/>
          <ac:spMkLst>
            <pc:docMk/>
            <pc:sldMk cId="1637411425" sldId="736"/>
            <ac:spMk id="4" creationId="{08EE240A-CFA6-004A-F087-7756DAF6A0B5}"/>
          </ac:spMkLst>
        </pc:spChg>
      </pc:sldChg>
      <pc:sldChg chg="add">
        <pc:chgData name="泰博 鶴" userId="264c972fee3589ea" providerId="LiveId" clId="{C728A74F-3084-434E-ABC1-F2F60924DED1}" dt="2024-04-19T03:07:19.767" v="1620"/>
        <pc:sldMkLst>
          <pc:docMk/>
          <pc:sldMk cId="1397897618" sldId="737"/>
        </pc:sldMkLst>
      </pc:sldChg>
    </pc:docChg>
  </pc:docChgLst>
  <pc:docChgLst>
    <pc:chgData name="泰博 鶴" userId="264c972fee3589ea" providerId="LiveId" clId="{EF2A02D1-8527-4A12-AA48-2E55283D3263}"/>
    <pc:docChg chg="undo redo custSel addSld modSld">
      <pc:chgData name="泰博 鶴" userId="264c972fee3589ea" providerId="LiveId" clId="{EF2A02D1-8527-4A12-AA48-2E55283D3263}" dt="2024-01-16T01:26:37.904" v="239" actId="6549"/>
      <pc:docMkLst>
        <pc:docMk/>
      </pc:docMkLst>
      <pc:sldChg chg="modSp mod">
        <pc:chgData name="泰博 鶴" userId="264c972fee3589ea" providerId="LiveId" clId="{EF2A02D1-8527-4A12-AA48-2E55283D3263}" dt="2024-01-16T01:26:37.904" v="239" actId="6549"/>
        <pc:sldMkLst>
          <pc:docMk/>
          <pc:sldMk cId="1076306133" sldId="656"/>
        </pc:sldMkLst>
        <pc:graphicFrameChg chg="modGraphic">
          <ac:chgData name="泰博 鶴" userId="264c972fee3589ea" providerId="LiveId" clId="{EF2A02D1-8527-4A12-AA48-2E55283D3263}" dt="2024-01-16T01:26:37.904" v="239" actId="6549"/>
          <ac:graphicFrameMkLst>
            <pc:docMk/>
            <pc:sldMk cId="1076306133" sldId="656"/>
            <ac:graphicFrameMk id="3" creationId="{09FB4857-4DCE-1F6B-2D5B-AC402955BC9E}"/>
          </ac:graphicFrameMkLst>
        </pc:graphicFrameChg>
      </pc:sldChg>
      <pc:sldChg chg="delSp modSp add mod">
        <pc:chgData name="泰博 鶴" userId="264c972fee3589ea" providerId="LiveId" clId="{EF2A02D1-8527-4A12-AA48-2E55283D3263}" dt="2024-01-16T00:49:36.623" v="161"/>
        <pc:sldMkLst>
          <pc:docMk/>
          <pc:sldMk cId="872928650" sldId="665"/>
        </pc:sldMkLst>
        <pc:spChg chg="del">
          <ac:chgData name="泰博 鶴" userId="264c972fee3589ea" providerId="LiveId" clId="{EF2A02D1-8527-4A12-AA48-2E55283D3263}" dt="2024-01-16T00:45:31.881" v="1" actId="478"/>
          <ac:spMkLst>
            <pc:docMk/>
            <pc:sldMk cId="872928650" sldId="665"/>
            <ac:spMk id="3" creationId="{A995A506-9D07-2D51-E4BE-CBC93984E782}"/>
          </ac:spMkLst>
        </pc:spChg>
        <pc:graphicFrameChg chg="mod modGraphic">
          <ac:chgData name="泰博 鶴" userId="264c972fee3589ea" providerId="LiveId" clId="{EF2A02D1-8527-4A12-AA48-2E55283D3263}" dt="2024-01-16T00:49:36.623" v="161"/>
          <ac:graphicFrameMkLst>
            <pc:docMk/>
            <pc:sldMk cId="872928650" sldId="665"/>
            <ac:graphicFrameMk id="9" creationId="{3CB39527-616C-780F-AC12-3936A1E507B6}"/>
          </ac:graphicFrameMkLst>
        </pc:graphicFrameChg>
      </pc:sldChg>
      <pc:sldChg chg="modSp add mod">
        <pc:chgData name="泰博 鶴" userId="264c972fee3589ea" providerId="LiveId" clId="{EF2A02D1-8527-4A12-AA48-2E55283D3263}" dt="2024-01-16T00:52:30.147" v="217" actId="20577"/>
        <pc:sldMkLst>
          <pc:docMk/>
          <pc:sldMk cId="993476461" sldId="666"/>
        </pc:sldMkLst>
        <pc:graphicFrameChg chg="mod modGraphic">
          <ac:chgData name="泰博 鶴" userId="264c972fee3589ea" providerId="LiveId" clId="{EF2A02D1-8527-4A12-AA48-2E55283D3263}" dt="2024-01-16T00:52:30.147" v="217" actId="20577"/>
          <ac:graphicFrameMkLst>
            <pc:docMk/>
            <pc:sldMk cId="993476461" sldId="666"/>
            <ac:graphicFrameMk id="9" creationId="{3CB39527-616C-780F-AC12-3936A1E507B6}"/>
          </ac:graphicFrameMkLst>
        </pc:graphicFrameChg>
      </pc:sldChg>
    </pc:docChg>
  </pc:docChgLst>
  <pc:docChgLst>
    <pc:chgData name="泰博 鶴" userId="264c972fee3589ea" providerId="LiveId" clId="{A97F5120-AE7C-49E8-9064-6D2AF2433D92}"/>
    <pc:docChg chg="undo redo custSel addSld delSld modSld">
      <pc:chgData name="泰博 鶴" userId="264c972fee3589ea" providerId="LiveId" clId="{A97F5120-AE7C-49E8-9064-6D2AF2433D92}" dt="2024-05-07T05:07:57.485" v="3469" actId="113"/>
      <pc:docMkLst>
        <pc:docMk/>
      </pc:docMkLst>
      <pc:sldChg chg="modSp del mod">
        <pc:chgData name="泰博 鶴" userId="264c972fee3589ea" providerId="LiveId" clId="{A97F5120-AE7C-49E8-9064-6D2AF2433D92}" dt="2024-05-07T04:25:48.088" v="3296" actId="47"/>
        <pc:sldMkLst>
          <pc:docMk/>
          <pc:sldMk cId="3179562377" sldId="287"/>
        </pc:sldMkLst>
        <pc:picChg chg="mod">
          <ac:chgData name="泰博 鶴" userId="264c972fee3589ea" providerId="LiveId" clId="{A97F5120-AE7C-49E8-9064-6D2AF2433D92}" dt="2024-05-07T04:24:30.623" v="3285" actId="1076"/>
          <ac:picMkLst>
            <pc:docMk/>
            <pc:sldMk cId="3179562377" sldId="287"/>
            <ac:picMk id="4" creationId="{6C80E155-308E-E257-7C0C-3DFE04E27230}"/>
          </ac:picMkLst>
        </pc:picChg>
      </pc:sldChg>
      <pc:sldChg chg="addSp delSp modSp mod">
        <pc:chgData name="泰博 鶴" userId="264c972fee3589ea" providerId="LiveId" clId="{A97F5120-AE7C-49E8-9064-6D2AF2433D92}" dt="2024-05-07T04:29:36.294" v="3367" actId="2710"/>
        <pc:sldMkLst>
          <pc:docMk/>
          <pc:sldMk cId="940965810" sldId="289"/>
        </pc:sldMkLst>
        <pc:spChg chg="del mod">
          <ac:chgData name="泰博 鶴" userId="264c972fee3589ea" providerId="LiveId" clId="{A97F5120-AE7C-49E8-9064-6D2AF2433D92}" dt="2024-05-07T02:34:27.195" v="1951" actId="478"/>
          <ac:spMkLst>
            <pc:docMk/>
            <pc:sldMk cId="940965810" sldId="289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29:36.294" v="3367" actId="2710"/>
          <ac:spMkLst>
            <pc:docMk/>
            <pc:sldMk cId="940965810" sldId="289"/>
            <ac:spMk id="4" creationId="{08EE240A-CFA6-004A-F087-7756DAF6A0B5}"/>
          </ac:spMkLst>
        </pc:spChg>
        <pc:spChg chg="add del mod">
          <ac:chgData name="泰博 鶴" userId="264c972fee3589ea" providerId="LiveId" clId="{A97F5120-AE7C-49E8-9064-6D2AF2433D92}" dt="2024-05-07T02:34:32.165" v="1952" actId="478"/>
          <ac:spMkLst>
            <pc:docMk/>
            <pc:sldMk cId="940965810" sldId="289"/>
            <ac:spMk id="6" creationId="{A5FF52CF-0DB0-8060-72EC-E7F13E4C179C}"/>
          </ac:spMkLst>
        </pc:spChg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2013379539" sldId="344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4172406739" sldId="390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895287577" sldId="664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236683089" sldId="668"/>
        </pc:sldMkLst>
      </pc:sldChg>
      <pc:sldChg chg="modSp del mod">
        <pc:chgData name="泰博 鶴" userId="264c972fee3589ea" providerId="LiveId" clId="{A97F5120-AE7C-49E8-9064-6D2AF2433D92}" dt="2024-05-07T04:25:48.088" v="3296" actId="47"/>
        <pc:sldMkLst>
          <pc:docMk/>
          <pc:sldMk cId="1847183915" sldId="679"/>
        </pc:sldMkLst>
        <pc:spChg chg="mod">
          <ac:chgData name="泰博 鶴" userId="264c972fee3589ea" providerId="LiveId" clId="{A97F5120-AE7C-49E8-9064-6D2AF2433D92}" dt="2024-05-07T04:25:27.504" v="3294" actId="14100"/>
          <ac:spMkLst>
            <pc:docMk/>
            <pc:sldMk cId="1847183915" sldId="679"/>
            <ac:spMk id="10" creationId="{2F6CAA08-F3A8-FF69-E390-DC5DD4C74A9F}"/>
          </ac:spMkLst>
        </pc:spChg>
      </pc:sldChg>
      <pc:sldChg chg="addSp delSp modSp del mod chgLayout">
        <pc:chgData name="泰博 鶴" userId="264c972fee3589ea" providerId="LiveId" clId="{A97F5120-AE7C-49E8-9064-6D2AF2433D92}" dt="2024-05-07T04:42:31.834" v="3408" actId="2696"/>
        <pc:sldMkLst>
          <pc:docMk/>
          <pc:sldMk cId="2427853298" sldId="689"/>
        </pc:sldMkLst>
        <pc:spChg chg="mod ord">
          <ac:chgData name="泰博 鶴" userId="264c972fee3589ea" providerId="LiveId" clId="{A97F5120-AE7C-49E8-9064-6D2AF2433D92}" dt="2024-05-07T04:38:26.819" v="3376" actId="14100"/>
          <ac:spMkLst>
            <pc:docMk/>
            <pc:sldMk cId="2427853298" sldId="689"/>
            <ac:spMk id="2" creationId="{BE31C833-BB71-9BDC-3927-1BE0E6E82EBD}"/>
          </ac:spMkLst>
        </pc:spChg>
        <pc:spChg chg="add del mod ord">
          <ac:chgData name="泰博 鶴" userId="264c972fee3589ea" providerId="LiveId" clId="{A97F5120-AE7C-49E8-9064-6D2AF2433D92}" dt="2024-05-07T04:40:54.446" v="3398" actId="478"/>
          <ac:spMkLst>
            <pc:docMk/>
            <pc:sldMk cId="2427853298" sldId="689"/>
            <ac:spMk id="3" creationId="{5D024B9D-ABC8-D367-5A8A-22006FAC0E22}"/>
          </ac:spMkLst>
        </pc:spChg>
        <pc:spChg chg="mod">
          <ac:chgData name="泰博 鶴" userId="264c972fee3589ea" providerId="LiveId" clId="{A97F5120-AE7C-49E8-9064-6D2AF2433D92}" dt="2024-05-07T04:30:00.131" v="3373" actId="20577"/>
          <ac:spMkLst>
            <pc:docMk/>
            <pc:sldMk cId="2427853298" sldId="689"/>
            <ac:spMk id="4" creationId="{08EE240A-CFA6-004A-F087-7756DAF6A0B5}"/>
          </ac:spMkLst>
        </pc:spChg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4179264699" sldId="700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4257509486" sldId="705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2597841856" sldId="706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857870085" sldId="726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3155774232" sldId="728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52812164" sldId="729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4279954454" sldId="730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994795093" sldId="731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42970424" sldId="732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2397114809" sldId="733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3302281785" sldId="734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218121556" sldId="735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637411425" sldId="736"/>
        </pc:sldMkLst>
      </pc:sldChg>
      <pc:sldChg chg="del">
        <pc:chgData name="泰博 鶴" userId="264c972fee3589ea" providerId="LiveId" clId="{A97F5120-AE7C-49E8-9064-6D2AF2433D92}" dt="2024-05-07T04:25:48.088" v="3296" actId="47"/>
        <pc:sldMkLst>
          <pc:docMk/>
          <pc:sldMk cId="1397897618" sldId="737"/>
        </pc:sldMkLst>
      </pc:sldChg>
      <pc:sldChg chg="modSp mod">
        <pc:chgData name="泰博 鶴" userId="264c972fee3589ea" providerId="LiveId" clId="{A97F5120-AE7C-49E8-9064-6D2AF2433D92}" dt="2024-05-05T07:42:26.184" v="63"/>
        <pc:sldMkLst>
          <pc:docMk/>
          <pc:sldMk cId="3855151906" sldId="738"/>
        </pc:sldMkLst>
        <pc:spChg chg="mod">
          <ac:chgData name="泰博 鶴" userId="264c972fee3589ea" providerId="LiveId" clId="{A97F5120-AE7C-49E8-9064-6D2AF2433D92}" dt="2024-05-05T07:42:26.184" v="63"/>
          <ac:spMkLst>
            <pc:docMk/>
            <pc:sldMk cId="3855151906" sldId="738"/>
            <ac:spMk id="2" creationId="{0A413E03-4D3E-569A-5715-2A5027D96E86}"/>
          </ac:spMkLst>
        </pc:spChg>
      </pc:sldChg>
      <pc:sldChg chg="addSp modSp add del mod">
        <pc:chgData name="泰博 鶴" userId="264c972fee3589ea" providerId="LiveId" clId="{A97F5120-AE7C-49E8-9064-6D2AF2433D92}" dt="2024-05-07T04:47:44.642" v="3416" actId="47"/>
        <pc:sldMkLst>
          <pc:docMk/>
          <pc:sldMk cId="3471681762" sldId="739"/>
        </pc:sldMkLst>
        <pc:spChg chg="mod">
          <ac:chgData name="泰博 鶴" userId="264c972fee3589ea" providerId="LiveId" clId="{A97F5120-AE7C-49E8-9064-6D2AF2433D92}" dt="2024-05-07T00:49:50.002" v="855"/>
          <ac:spMkLst>
            <pc:docMk/>
            <pc:sldMk cId="3471681762" sldId="739"/>
            <ac:spMk id="2" creationId="{BE31C833-BB71-9BDC-3927-1BE0E6E82EBD}"/>
          </ac:spMkLst>
        </pc:spChg>
        <pc:spChg chg="add mod">
          <ac:chgData name="泰博 鶴" userId="264c972fee3589ea" providerId="LiveId" clId="{A97F5120-AE7C-49E8-9064-6D2AF2433D92}" dt="2024-05-07T00:55:54.018" v="876" actId="1076"/>
          <ac:spMkLst>
            <pc:docMk/>
            <pc:sldMk cId="3471681762" sldId="739"/>
            <ac:spMk id="3" creationId="{D8346E7D-7E87-FC04-9294-0966BA458140}"/>
          </ac:spMkLst>
        </pc:spChg>
        <pc:spChg chg="mod">
          <ac:chgData name="泰博 鶴" userId="264c972fee3589ea" providerId="LiveId" clId="{A97F5120-AE7C-49E8-9064-6D2AF2433D92}" dt="2024-05-07T00:55:33.134" v="874" actId="20577"/>
          <ac:spMkLst>
            <pc:docMk/>
            <pc:sldMk cId="3471681762" sldId="739"/>
            <ac:spMk id="4" creationId="{08EE240A-CFA6-004A-F087-7756DAF6A0B5}"/>
          </ac:spMkLst>
        </pc:spChg>
        <pc:picChg chg="add mod">
          <ac:chgData name="泰博 鶴" userId="264c972fee3589ea" providerId="LiveId" clId="{A97F5120-AE7C-49E8-9064-6D2AF2433D92}" dt="2024-05-07T00:56:36.898" v="877" actId="1076"/>
          <ac:picMkLst>
            <pc:docMk/>
            <pc:sldMk cId="3471681762" sldId="739"/>
            <ac:picMk id="6" creationId="{B66BCED3-05A6-A484-2AA6-4A91FA246C37}"/>
          </ac:picMkLst>
        </pc:picChg>
      </pc:sldChg>
      <pc:sldChg chg="addSp delSp modSp add del mod">
        <pc:chgData name="泰博 鶴" userId="264c972fee3589ea" providerId="LiveId" clId="{A97F5120-AE7C-49E8-9064-6D2AF2433D92}" dt="2024-05-07T04:48:33.262" v="3422" actId="47"/>
        <pc:sldMkLst>
          <pc:docMk/>
          <pc:sldMk cId="4090538594" sldId="740"/>
        </pc:sldMkLst>
        <pc:spChg chg="del">
          <ac:chgData name="泰博 鶴" userId="264c972fee3589ea" providerId="LiveId" clId="{A97F5120-AE7C-49E8-9064-6D2AF2433D92}" dt="2024-05-07T01:06:51.853" v="880" actId="478"/>
          <ac:spMkLst>
            <pc:docMk/>
            <pc:sldMk cId="4090538594" sldId="740"/>
            <ac:spMk id="3" creationId="{D8346E7D-7E87-FC04-9294-0966BA458140}"/>
          </ac:spMkLst>
        </pc:spChg>
        <pc:spChg chg="mod">
          <ac:chgData name="泰博 鶴" userId="264c972fee3589ea" providerId="LiveId" clId="{A97F5120-AE7C-49E8-9064-6D2AF2433D92}" dt="2024-05-07T01:08:17.970" v="916" actId="20577"/>
          <ac:spMkLst>
            <pc:docMk/>
            <pc:sldMk cId="4090538594" sldId="740"/>
            <ac:spMk id="4" creationId="{08EE240A-CFA6-004A-F087-7756DAF6A0B5}"/>
          </ac:spMkLst>
        </pc:spChg>
        <pc:spChg chg="add mod">
          <ac:chgData name="泰博 鶴" userId="264c972fee3589ea" providerId="LiveId" clId="{A97F5120-AE7C-49E8-9064-6D2AF2433D92}" dt="2024-05-07T01:09:18.170" v="984" actId="1076"/>
          <ac:spMkLst>
            <pc:docMk/>
            <pc:sldMk cId="4090538594" sldId="740"/>
            <ac:spMk id="9" creationId="{49743A23-091A-7641-5778-A5B628BD420D}"/>
          </ac:spMkLst>
        </pc:spChg>
        <pc:picChg chg="del">
          <ac:chgData name="泰博 鶴" userId="264c972fee3589ea" providerId="LiveId" clId="{A97F5120-AE7C-49E8-9064-6D2AF2433D92}" dt="2024-05-07T01:06:47.626" v="879" actId="478"/>
          <ac:picMkLst>
            <pc:docMk/>
            <pc:sldMk cId="4090538594" sldId="740"/>
            <ac:picMk id="6" creationId="{B66BCED3-05A6-A484-2AA6-4A91FA246C37}"/>
          </ac:picMkLst>
        </pc:picChg>
        <pc:picChg chg="add mod modCrop">
          <ac:chgData name="泰博 鶴" userId="264c972fee3589ea" providerId="LiveId" clId="{A97F5120-AE7C-49E8-9064-6D2AF2433D92}" dt="2024-05-07T01:09:28.805" v="986" actId="1076"/>
          <ac:picMkLst>
            <pc:docMk/>
            <pc:sldMk cId="4090538594" sldId="740"/>
            <ac:picMk id="8" creationId="{6FCD57CC-48DE-83FC-F6C5-63B71079F230}"/>
          </ac:picMkLst>
        </pc:picChg>
      </pc:sldChg>
      <pc:sldChg chg="delSp modSp add del mod">
        <pc:chgData name="泰博 鶴" userId="264c972fee3589ea" providerId="LiveId" clId="{A97F5120-AE7C-49E8-9064-6D2AF2433D92}" dt="2024-05-07T04:49:11.859" v="3432" actId="47"/>
        <pc:sldMkLst>
          <pc:docMk/>
          <pc:sldMk cId="4237760612" sldId="741"/>
        </pc:sldMkLst>
        <pc:spChg chg="mod">
          <ac:chgData name="泰博 鶴" userId="264c972fee3589ea" providerId="LiveId" clId="{A97F5120-AE7C-49E8-9064-6D2AF2433D92}" dt="2024-05-07T01:11:10.468" v="992"/>
          <ac:spMkLst>
            <pc:docMk/>
            <pc:sldMk cId="4237760612" sldId="741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1:33:06.390" v="1344" actId="20577"/>
          <ac:spMkLst>
            <pc:docMk/>
            <pc:sldMk cId="4237760612" sldId="741"/>
            <ac:spMk id="4" creationId="{08EE240A-CFA6-004A-F087-7756DAF6A0B5}"/>
          </ac:spMkLst>
        </pc:spChg>
        <pc:spChg chg="del">
          <ac:chgData name="泰博 鶴" userId="264c972fee3589ea" providerId="LiveId" clId="{A97F5120-AE7C-49E8-9064-6D2AF2433D92}" dt="2024-05-07T01:11:19.196" v="994" actId="478"/>
          <ac:spMkLst>
            <pc:docMk/>
            <pc:sldMk cId="4237760612" sldId="741"/>
            <ac:spMk id="9" creationId="{49743A23-091A-7641-5778-A5B628BD420D}"/>
          </ac:spMkLst>
        </pc:spChg>
        <pc:picChg chg="del">
          <ac:chgData name="泰博 鶴" userId="264c972fee3589ea" providerId="LiveId" clId="{A97F5120-AE7C-49E8-9064-6D2AF2433D92}" dt="2024-05-07T01:11:15.358" v="993" actId="478"/>
          <ac:picMkLst>
            <pc:docMk/>
            <pc:sldMk cId="4237760612" sldId="741"/>
            <ac:picMk id="8" creationId="{6FCD57CC-48DE-83FC-F6C5-63B71079F230}"/>
          </ac:picMkLst>
        </pc:picChg>
      </pc:sldChg>
      <pc:sldChg chg="modSp add del mod">
        <pc:chgData name="泰博 鶴" userId="264c972fee3589ea" providerId="LiveId" clId="{A97F5120-AE7C-49E8-9064-6D2AF2433D92}" dt="2024-05-07T04:49:40.040" v="3439" actId="47"/>
        <pc:sldMkLst>
          <pc:docMk/>
          <pc:sldMk cId="1814374499" sldId="742"/>
        </pc:sldMkLst>
        <pc:spChg chg="mod">
          <ac:chgData name="泰博 鶴" userId="264c972fee3589ea" providerId="LiveId" clId="{A97F5120-AE7C-49E8-9064-6D2AF2433D92}" dt="2024-05-07T02:05:04.209" v="1896" actId="20577"/>
          <ac:spMkLst>
            <pc:docMk/>
            <pc:sldMk cId="1814374499" sldId="742"/>
            <ac:spMk id="4" creationId="{08EE240A-CFA6-004A-F087-7756DAF6A0B5}"/>
          </ac:spMkLst>
        </pc:spChg>
      </pc:sldChg>
      <pc:sldChg chg="modSp add del mod">
        <pc:chgData name="泰博 鶴" userId="264c972fee3589ea" providerId="LiveId" clId="{A97F5120-AE7C-49E8-9064-6D2AF2433D92}" dt="2024-05-07T04:50:19.799" v="3445" actId="47"/>
        <pc:sldMkLst>
          <pc:docMk/>
          <pc:sldMk cId="241478405" sldId="743"/>
        </pc:sldMkLst>
        <pc:spChg chg="mod">
          <ac:chgData name="泰博 鶴" userId="264c972fee3589ea" providerId="LiveId" clId="{A97F5120-AE7C-49E8-9064-6D2AF2433D92}" dt="2024-05-07T02:35:23.283" v="1956"/>
          <ac:spMkLst>
            <pc:docMk/>
            <pc:sldMk cId="241478405" sldId="743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2:45:48.412" v="2530" actId="20577"/>
          <ac:spMkLst>
            <pc:docMk/>
            <pc:sldMk cId="241478405" sldId="743"/>
            <ac:spMk id="4" creationId="{08EE240A-CFA6-004A-F087-7756DAF6A0B5}"/>
          </ac:spMkLst>
        </pc:spChg>
      </pc:sldChg>
      <pc:sldChg chg="add del">
        <pc:chgData name="泰博 鶴" userId="264c972fee3589ea" providerId="LiveId" clId="{A97F5120-AE7C-49E8-9064-6D2AF2433D92}" dt="2024-05-07T02:35:18.573" v="1955" actId="47"/>
        <pc:sldMkLst>
          <pc:docMk/>
          <pc:sldMk cId="2043401066" sldId="744"/>
        </pc:sldMkLst>
      </pc:sldChg>
      <pc:sldChg chg="addSp delSp modSp add del mod">
        <pc:chgData name="泰博 鶴" userId="264c972fee3589ea" providerId="LiveId" clId="{A97F5120-AE7C-49E8-9064-6D2AF2433D92}" dt="2024-05-07T04:51:05.085" v="3457" actId="47"/>
        <pc:sldMkLst>
          <pc:docMk/>
          <pc:sldMk cId="3958635142" sldId="744"/>
        </pc:sldMkLst>
        <pc:spChg chg="mod">
          <ac:chgData name="泰博 鶴" userId="264c972fee3589ea" providerId="LiveId" clId="{A97F5120-AE7C-49E8-9064-6D2AF2433D92}" dt="2024-05-07T02:46:49.952" v="2536"/>
          <ac:spMkLst>
            <pc:docMk/>
            <pc:sldMk cId="3958635142" sldId="744"/>
            <ac:spMk id="2" creationId="{BE31C833-BB71-9BDC-3927-1BE0E6E82EBD}"/>
          </ac:spMkLst>
        </pc:spChg>
        <pc:spChg chg="add mod topLvl">
          <ac:chgData name="泰博 鶴" userId="264c972fee3589ea" providerId="LiveId" clId="{A97F5120-AE7C-49E8-9064-6D2AF2433D92}" dt="2024-05-07T04:10:43.930" v="2881" actId="164"/>
          <ac:spMkLst>
            <pc:docMk/>
            <pc:sldMk cId="3958635142" sldId="744"/>
            <ac:spMk id="3" creationId="{36F50A40-FDFF-75D6-5E2F-91503E503941}"/>
          </ac:spMkLst>
        </pc:spChg>
        <pc:spChg chg="mod">
          <ac:chgData name="泰博 鶴" userId="264c972fee3589ea" providerId="LiveId" clId="{A97F5120-AE7C-49E8-9064-6D2AF2433D92}" dt="2024-05-07T02:57:36.248" v="2880" actId="20577"/>
          <ac:spMkLst>
            <pc:docMk/>
            <pc:sldMk cId="3958635142" sldId="744"/>
            <ac:spMk id="4" creationId="{08EE240A-CFA6-004A-F087-7756DAF6A0B5}"/>
          </ac:spMkLst>
        </pc:spChg>
        <pc:spChg chg="add mod">
          <ac:chgData name="泰博 鶴" userId="264c972fee3589ea" providerId="LiveId" clId="{A97F5120-AE7C-49E8-9064-6D2AF2433D92}" dt="2024-05-07T04:10:43.930" v="2881" actId="164"/>
          <ac:spMkLst>
            <pc:docMk/>
            <pc:sldMk cId="3958635142" sldId="744"/>
            <ac:spMk id="19" creationId="{27CF4296-BD9E-73CE-5C96-9241E1E86927}"/>
          </ac:spMkLst>
        </pc:spChg>
        <pc:spChg chg="add mod">
          <ac:chgData name="泰博 鶴" userId="264c972fee3589ea" providerId="LiveId" clId="{A97F5120-AE7C-49E8-9064-6D2AF2433D92}" dt="2024-05-07T04:10:43.930" v="2881" actId="164"/>
          <ac:spMkLst>
            <pc:docMk/>
            <pc:sldMk cId="3958635142" sldId="744"/>
            <ac:spMk id="21" creationId="{FED4A74D-34DB-F5DD-E9A6-CAB5F0BA54DF}"/>
          </ac:spMkLst>
        </pc:spChg>
        <pc:spChg chg="add mod">
          <ac:chgData name="泰博 鶴" userId="264c972fee3589ea" providerId="LiveId" clId="{A97F5120-AE7C-49E8-9064-6D2AF2433D92}" dt="2024-05-07T04:10:43.930" v="2881" actId="164"/>
          <ac:spMkLst>
            <pc:docMk/>
            <pc:sldMk cId="3958635142" sldId="744"/>
            <ac:spMk id="22" creationId="{06B7041D-7526-CAF1-25D4-C610F69CFCC1}"/>
          </ac:spMkLst>
        </pc:spChg>
        <pc:spChg chg="add mod">
          <ac:chgData name="泰博 鶴" userId="264c972fee3589ea" providerId="LiveId" clId="{A97F5120-AE7C-49E8-9064-6D2AF2433D92}" dt="2024-05-07T04:10:43.930" v="2881" actId="164"/>
          <ac:spMkLst>
            <pc:docMk/>
            <pc:sldMk cId="3958635142" sldId="744"/>
            <ac:spMk id="23" creationId="{A9503098-DF5E-4D83-4957-44C80052F10B}"/>
          </ac:spMkLst>
        </pc:spChg>
        <pc:grpChg chg="add del mod">
          <ac:chgData name="泰博 鶴" userId="264c972fee3589ea" providerId="LiveId" clId="{A97F5120-AE7C-49E8-9064-6D2AF2433D92}" dt="2024-05-07T02:51:43.168" v="2613" actId="165"/>
          <ac:grpSpMkLst>
            <pc:docMk/>
            <pc:sldMk cId="3958635142" sldId="744"/>
            <ac:grpSpMk id="18" creationId="{754D83C6-4C87-5F2F-3595-22018D1FC6B7}"/>
          </ac:grpSpMkLst>
        </pc:grpChg>
        <pc:grpChg chg="add mod">
          <ac:chgData name="泰博 鶴" userId="264c972fee3589ea" providerId="LiveId" clId="{A97F5120-AE7C-49E8-9064-6D2AF2433D92}" dt="2024-05-07T04:10:57.014" v="2918" actId="1036"/>
          <ac:grpSpMkLst>
            <pc:docMk/>
            <pc:sldMk cId="3958635142" sldId="744"/>
            <ac:grpSpMk id="24" creationId="{4F724C47-F2C2-FB72-D7EA-3B54612C3F94}"/>
          </ac:grpSpMkLst>
        </pc:grpChg>
        <pc:cxnChg chg="add mod topLvl">
          <ac:chgData name="泰博 鶴" userId="264c972fee3589ea" providerId="LiveId" clId="{A97F5120-AE7C-49E8-9064-6D2AF2433D92}" dt="2024-05-07T04:10:43.930" v="2881" actId="164"/>
          <ac:cxnSpMkLst>
            <pc:docMk/>
            <pc:sldMk cId="3958635142" sldId="744"/>
            <ac:cxnSpMk id="7" creationId="{9645D23B-6181-7823-DDE2-03CD350C9F31}"/>
          </ac:cxnSpMkLst>
        </pc:cxnChg>
        <pc:cxnChg chg="add mod topLvl">
          <ac:chgData name="泰博 鶴" userId="264c972fee3589ea" providerId="LiveId" clId="{A97F5120-AE7C-49E8-9064-6D2AF2433D92}" dt="2024-05-07T04:10:43.930" v="2881" actId="164"/>
          <ac:cxnSpMkLst>
            <pc:docMk/>
            <pc:sldMk cId="3958635142" sldId="744"/>
            <ac:cxnSpMk id="8" creationId="{F7539F4E-23DD-54E1-0BDB-D410CA3618D2}"/>
          </ac:cxnSpMkLst>
        </pc:cxnChg>
        <pc:cxnChg chg="add mod topLvl">
          <ac:chgData name="泰博 鶴" userId="264c972fee3589ea" providerId="LiveId" clId="{A97F5120-AE7C-49E8-9064-6D2AF2433D92}" dt="2024-05-07T04:10:43.930" v="2881" actId="164"/>
          <ac:cxnSpMkLst>
            <pc:docMk/>
            <pc:sldMk cId="3958635142" sldId="744"/>
            <ac:cxnSpMk id="14" creationId="{9D5788CB-E217-0A26-F35D-5801DA698765}"/>
          </ac:cxnSpMkLst>
        </pc:cxnChg>
        <pc:cxnChg chg="add del mod">
          <ac:chgData name="泰博 鶴" userId="264c972fee3589ea" providerId="LiveId" clId="{A97F5120-AE7C-49E8-9064-6D2AF2433D92}" dt="2024-05-07T02:53:32.797" v="2647" actId="478"/>
          <ac:cxnSpMkLst>
            <pc:docMk/>
            <pc:sldMk cId="3958635142" sldId="744"/>
            <ac:cxnSpMk id="20" creationId="{A5F769C2-1F25-9352-FDF3-91B67CBACA3C}"/>
          </ac:cxnSpMkLst>
        </pc:cxnChg>
      </pc:sldChg>
      <pc:sldChg chg="modSp add mod modAnim">
        <pc:chgData name="泰博 鶴" userId="264c972fee3589ea" providerId="LiveId" clId="{A97F5120-AE7C-49E8-9064-6D2AF2433D92}" dt="2024-05-07T04:28:17.327" v="3366" actId="1076"/>
        <pc:sldMkLst>
          <pc:docMk/>
          <pc:sldMk cId="1154514367" sldId="745"/>
        </pc:sldMkLst>
        <pc:spChg chg="mod">
          <ac:chgData name="泰博 鶴" userId="264c972fee3589ea" providerId="LiveId" clId="{A97F5120-AE7C-49E8-9064-6D2AF2433D92}" dt="2024-05-07T04:28:08.582" v="3365" actId="20577"/>
          <ac:spMkLst>
            <pc:docMk/>
            <pc:sldMk cId="1154514367" sldId="745"/>
            <ac:spMk id="4" creationId="{AF4E841A-47C1-4280-B2D7-41E9F8C72379}"/>
          </ac:spMkLst>
        </pc:spChg>
        <pc:spChg chg="mod">
          <ac:chgData name="泰博 鶴" userId="264c972fee3589ea" providerId="LiveId" clId="{A97F5120-AE7C-49E8-9064-6D2AF2433D92}" dt="2024-05-07T04:28:17.327" v="3366" actId="1076"/>
          <ac:spMkLst>
            <pc:docMk/>
            <pc:sldMk cId="1154514367" sldId="745"/>
            <ac:spMk id="6" creationId="{4A4E9482-407F-45BC-8320-D6C5E3C0BCAE}"/>
          </ac:spMkLst>
        </pc:spChg>
      </pc:sldChg>
      <pc:sldChg chg="delSp modSp add del mod">
        <pc:chgData name="泰博 鶴" userId="264c972fee3589ea" providerId="LiveId" clId="{A97F5120-AE7C-49E8-9064-6D2AF2433D92}" dt="2024-05-07T04:51:49.025" v="3465" actId="47"/>
        <pc:sldMkLst>
          <pc:docMk/>
          <pc:sldMk cId="1429342229" sldId="746"/>
        </pc:sldMkLst>
        <pc:spChg chg="mod">
          <ac:chgData name="泰博 鶴" userId="264c972fee3589ea" providerId="LiveId" clId="{A97F5120-AE7C-49E8-9064-6D2AF2433D92}" dt="2024-05-07T04:15:30.023" v="2935" actId="20577"/>
          <ac:spMkLst>
            <pc:docMk/>
            <pc:sldMk cId="1429342229" sldId="746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23:36.493" v="3282" actId="1076"/>
          <ac:spMkLst>
            <pc:docMk/>
            <pc:sldMk cId="1429342229" sldId="746"/>
            <ac:spMk id="4" creationId="{08EE240A-CFA6-004A-F087-7756DAF6A0B5}"/>
          </ac:spMkLst>
        </pc:spChg>
        <pc:grpChg chg="del">
          <ac:chgData name="泰博 鶴" userId="264c972fee3589ea" providerId="LiveId" clId="{A97F5120-AE7C-49E8-9064-6D2AF2433D92}" dt="2024-05-07T04:15:36.644" v="2936" actId="478"/>
          <ac:grpSpMkLst>
            <pc:docMk/>
            <pc:sldMk cId="1429342229" sldId="746"/>
            <ac:grpSpMk id="24" creationId="{4F724C47-F2C2-FB72-D7EA-3B54612C3F94}"/>
          </ac:grpSpMkLst>
        </pc:grpChg>
      </pc:sldChg>
      <pc:sldChg chg="add del">
        <pc:chgData name="泰博 鶴" userId="264c972fee3589ea" providerId="LiveId" clId="{A97F5120-AE7C-49E8-9064-6D2AF2433D92}" dt="2024-05-07T04:25:48.088" v="3296" actId="47"/>
        <pc:sldMkLst>
          <pc:docMk/>
          <pc:sldMk cId="3868836782" sldId="747"/>
        </pc:sldMkLst>
      </pc:sldChg>
      <pc:sldChg chg="add">
        <pc:chgData name="泰博 鶴" userId="264c972fee3589ea" providerId="LiveId" clId="{A97F5120-AE7C-49E8-9064-6D2AF2433D92}" dt="2024-05-07T04:25:40.542" v="3295"/>
        <pc:sldMkLst>
          <pc:docMk/>
          <pc:sldMk cId="1875511224" sldId="748"/>
        </pc:sldMkLst>
      </pc:sldChg>
      <pc:sldChg chg="delSp modSp add mod">
        <pc:chgData name="泰博 鶴" userId="264c972fee3589ea" providerId="LiveId" clId="{A97F5120-AE7C-49E8-9064-6D2AF2433D92}" dt="2024-05-07T04:46:43.284" v="3409" actId="14100"/>
        <pc:sldMkLst>
          <pc:docMk/>
          <pc:sldMk cId="3528509666" sldId="749"/>
        </pc:sldMkLst>
        <pc:spChg chg="mod">
          <ac:chgData name="泰博 鶴" userId="264c972fee3589ea" providerId="LiveId" clId="{A97F5120-AE7C-49E8-9064-6D2AF2433D92}" dt="2024-05-07T04:46:43.284" v="3409" actId="14100"/>
          <ac:spMkLst>
            <pc:docMk/>
            <pc:sldMk cId="3528509666" sldId="749"/>
            <ac:spMk id="3" creationId="{5D024B9D-ABC8-D367-5A8A-22006FAC0E22}"/>
          </ac:spMkLst>
        </pc:spChg>
        <pc:spChg chg="del">
          <ac:chgData name="泰博 鶴" userId="264c972fee3589ea" providerId="LiveId" clId="{A97F5120-AE7C-49E8-9064-6D2AF2433D92}" dt="2024-05-07T04:40:35.071" v="3397" actId="478"/>
          <ac:spMkLst>
            <pc:docMk/>
            <pc:sldMk cId="3528509666" sldId="749"/>
            <ac:spMk id="4" creationId="{08EE240A-CFA6-004A-F087-7756DAF6A0B5}"/>
          </ac:spMkLst>
        </pc:spChg>
      </pc:sldChg>
      <pc:sldChg chg="addSp modSp add mod">
        <pc:chgData name="泰博 鶴" userId="264c972fee3589ea" providerId="LiveId" clId="{A97F5120-AE7C-49E8-9064-6D2AF2433D92}" dt="2024-05-07T04:47:37.710" v="3415"/>
        <pc:sldMkLst>
          <pc:docMk/>
          <pc:sldMk cId="1500181530" sldId="750"/>
        </pc:sldMkLst>
        <pc:spChg chg="mod">
          <ac:chgData name="泰博 鶴" userId="264c972fee3589ea" providerId="LiveId" clId="{A97F5120-AE7C-49E8-9064-6D2AF2433D92}" dt="2024-05-07T04:47:13.428" v="3411"/>
          <ac:spMkLst>
            <pc:docMk/>
            <pc:sldMk cId="1500181530" sldId="750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47:28.759" v="3414" actId="20577"/>
          <ac:spMkLst>
            <pc:docMk/>
            <pc:sldMk cId="1500181530" sldId="750"/>
            <ac:spMk id="3" creationId="{5D024B9D-ABC8-D367-5A8A-22006FAC0E22}"/>
          </ac:spMkLst>
        </pc:spChg>
        <pc:spChg chg="add mod">
          <ac:chgData name="泰博 鶴" userId="264c972fee3589ea" providerId="LiveId" clId="{A97F5120-AE7C-49E8-9064-6D2AF2433D92}" dt="2024-05-07T04:47:37.710" v="3415"/>
          <ac:spMkLst>
            <pc:docMk/>
            <pc:sldMk cId="1500181530" sldId="750"/>
            <ac:spMk id="4" creationId="{B522B498-0D90-0629-E389-9EDDA03B84B8}"/>
          </ac:spMkLst>
        </pc:spChg>
        <pc:picChg chg="add mod">
          <ac:chgData name="泰博 鶴" userId="264c972fee3589ea" providerId="LiveId" clId="{A97F5120-AE7C-49E8-9064-6D2AF2433D92}" dt="2024-05-07T04:47:37.710" v="3415"/>
          <ac:picMkLst>
            <pc:docMk/>
            <pc:sldMk cId="1500181530" sldId="750"/>
            <ac:picMk id="6" creationId="{9AD0581B-5267-9AE5-8DB3-962F24B45659}"/>
          </ac:picMkLst>
        </pc:picChg>
      </pc:sldChg>
      <pc:sldChg chg="addSp delSp modSp add mod">
        <pc:chgData name="泰博 鶴" userId="264c972fee3589ea" providerId="LiveId" clId="{A97F5120-AE7C-49E8-9064-6D2AF2433D92}" dt="2024-05-07T04:48:26.440" v="3421"/>
        <pc:sldMkLst>
          <pc:docMk/>
          <pc:sldMk cId="729297045" sldId="751"/>
        </pc:sldMkLst>
        <pc:spChg chg="mod">
          <ac:chgData name="泰博 鶴" userId="264c972fee3589ea" providerId="LiveId" clId="{A97F5120-AE7C-49E8-9064-6D2AF2433D92}" dt="2024-05-07T04:48:10.552" v="3418"/>
          <ac:spMkLst>
            <pc:docMk/>
            <pc:sldMk cId="729297045" sldId="751"/>
            <ac:spMk id="3" creationId="{5D024B9D-ABC8-D367-5A8A-22006FAC0E22}"/>
          </ac:spMkLst>
        </pc:spChg>
        <pc:spChg chg="del">
          <ac:chgData name="泰博 鶴" userId="264c972fee3589ea" providerId="LiveId" clId="{A97F5120-AE7C-49E8-9064-6D2AF2433D92}" dt="2024-05-07T04:48:25.953" v="3420" actId="478"/>
          <ac:spMkLst>
            <pc:docMk/>
            <pc:sldMk cId="729297045" sldId="751"/>
            <ac:spMk id="4" creationId="{B522B498-0D90-0629-E389-9EDDA03B84B8}"/>
          </ac:spMkLst>
        </pc:spChg>
        <pc:spChg chg="add mod">
          <ac:chgData name="泰博 鶴" userId="264c972fee3589ea" providerId="LiveId" clId="{A97F5120-AE7C-49E8-9064-6D2AF2433D92}" dt="2024-05-07T04:48:26.440" v="3421"/>
          <ac:spMkLst>
            <pc:docMk/>
            <pc:sldMk cId="729297045" sldId="751"/>
            <ac:spMk id="8" creationId="{F0CA3671-DAA8-9B0B-5020-F02CB849B49C}"/>
          </ac:spMkLst>
        </pc:spChg>
        <pc:picChg chg="del">
          <ac:chgData name="泰博 鶴" userId="264c972fee3589ea" providerId="LiveId" clId="{A97F5120-AE7C-49E8-9064-6D2AF2433D92}" dt="2024-05-07T04:48:22.531" v="3419" actId="478"/>
          <ac:picMkLst>
            <pc:docMk/>
            <pc:sldMk cId="729297045" sldId="751"/>
            <ac:picMk id="6" creationId="{9AD0581B-5267-9AE5-8DB3-962F24B45659}"/>
          </ac:picMkLst>
        </pc:picChg>
        <pc:picChg chg="add mod">
          <ac:chgData name="泰博 鶴" userId="264c972fee3589ea" providerId="LiveId" clId="{A97F5120-AE7C-49E8-9064-6D2AF2433D92}" dt="2024-05-07T04:48:26.440" v="3421"/>
          <ac:picMkLst>
            <pc:docMk/>
            <pc:sldMk cId="729297045" sldId="751"/>
            <ac:picMk id="7" creationId="{4291652A-B524-1266-30A1-AED454C36074}"/>
          </ac:picMkLst>
        </pc:picChg>
      </pc:sldChg>
      <pc:sldChg chg="delSp modSp add mod">
        <pc:chgData name="泰博 鶴" userId="264c972fee3589ea" providerId="LiveId" clId="{A97F5120-AE7C-49E8-9064-6D2AF2433D92}" dt="2024-05-07T04:49:03.909" v="3431"/>
        <pc:sldMkLst>
          <pc:docMk/>
          <pc:sldMk cId="1941255226" sldId="752"/>
        </pc:sldMkLst>
        <pc:spChg chg="mod">
          <ac:chgData name="泰博 鶴" userId="264c972fee3589ea" providerId="LiveId" clId="{A97F5120-AE7C-49E8-9064-6D2AF2433D92}" dt="2024-05-07T04:48:45.144" v="3424"/>
          <ac:spMkLst>
            <pc:docMk/>
            <pc:sldMk cId="1941255226" sldId="752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49:03.909" v="3431"/>
          <ac:spMkLst>
            <pc:docMk/>
            <pc:sldMk cId="1941255226" sldId="752"/>
            <ac:spMk id="3" creationId="{5D024B9D-ABC8-D367-5A8A-22006FAC0E22}"/>
          </ac:spMkLst>
        </pc:spChg>
        <pc:spChg chg="del">
          <ac:chgData name="泰博 鶴" userId="264c972fee3589ea" providerId="LiveId" clId="{A97F5120-AE7C-49E8-9064-6D2AF2433D92}" dt="2024-05-07T04:48:50.094" v="3426" actId="478"/>
          <ac:spMkLst>
            <pc:docMk/>
            <pc:sldMk cId="1941255226" sldId="752"/>
            <ac:spMk id="8" creationId="{F0CA3671-DAA8-9B0B-5020-F02CB849B49C}"/>
          </ac:spMkLst>
        </pc:spChg>
        <pc:picChg chg="del">
          <ac:chgData name="泰博 鶴" userId="264c972fee3589ea" providerId="LiveId" clId="{A97F5120-AE7C-49E8-9064-6D2AF2433D92}" dt="2024-05-07T04:48:47.654" v="3425" actId="478"/>
          <ac:picMkLst>
            <pc:docMk/>
            <pc:sldMk cId="1941255226" sldId="752"/>
            <ac:picMk id="7" creationId="{4291652A-B524-1266-30A1-AED454C36074}"/>
          </ac:picMkLst>
        </pc:picChg>
      </pc:sldChg>
      <pc:sldChg chg="modSp add mod">
        <pc:chgData name="泰博 鶴" userId="264c972fee3589ea" providerId="LiveId" clId="{A97F5120-AE7C-49E8-9064-6D2AF2433D92}" dt="2024-05-07T04:49:35.856" v="3438"/>
        <pc:sldMkLst>
          <pc:docMk/>
          <pc:sldMk cId="501729561" sldId="753"/>
        </pc:sldMkLst>
        <pc:spChg chg="mod">
          <ac:chgData name="泰博 鶴" userId="264c972fee3589ea" providerId="LiveId" clId="{A97F5120-AE7C-49E8-9064-6D2AF2433D92}" dt="2024-05-07T04:49:35.856" v="3438"/>
          <ac:spMkLst>
            <pc:docMk/>
            <pc:sldMk cId="501729561" sldId="753"/>
            <ac:spMk id="3" creationId="{5D024B9D-ABC8-D367-5A8A-22006FAC0E22}"/>
          </ac:spMkLst>
        </pc:spChg>
      </pc:sldChg>
      <pc:sldChg chg="modSp add mod">
        <pc:chgData name="泰博 鶴" userId="264c972fee3589ea" providerId="LiveId" clId="{A97F5120-AE7C-49E8-9064-6D2AF2433D92}" dt="2024-05-07T05:07:46.904" v="3468" actId="113"/>
        <pc:sldMkLst>
          <pc:docMk/>
          <pc:sldMk cId="639900788" sldId="754"/>
        </pc:sldMkLst>
        <pc:spChg chg="mod">
          <ac:chgData name="泰博 鶴" userId="264c972fee3589ea" providerId="LiveId" clId="{A97F5120-AE7C-49E8-9064-6D2AF2433D92}" dt="2024-05-07T05:07:46.904" v="3468" actId="113"/>
          <ac:spMkLst>
            <pc:docMk/>
            <pc:sldMk cId="639900788" sldId="754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50:16.066" v="3444"/>
          <ac:spMkLst>
            <pc:docMk/>
            <pc:sldMk cId="639900788" sldId="754"/>
            <ac:spMk id="3" creationId="{5D024B9D-ABC8-D367-5A8A-22006FAC0E22}"/>
          </ac:spMkLst>
        </pc:spChg>
      </pc:sldChg>
      <pc:sldChg chg="addSp modSp add mod">
        <pc:chgData name="泰博 鶴" userId="264c972fee3589ea" providerId="LiveId" clId="{A97F5120-AE7C-49E8-9064-6D2AF2433D92}" dt="2024-05-07T05:07:57.485" v="3469" actId="113"/>
        <pc:sldMkLst>
          <pc:docMk/>
          <pc:sldMk cId="47037656" sldId="755"/>
        </pc:sldMkLst>
        <pc:spChg chg="mod">
          <ac:chgData name="泰博 鶴" userId="264c972fee3589ea" providerId="LiveId" clId="{A97F5120-AE7C-49E8-9064-6D2AF2433D92}" dt="2024-05-07T05:07:57.485" v="3469" actId="113"/>
          <ac:spMkLst>
            <pc:docMk/>
            <pc:sldMk cId="47037656" sldId="755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50:54.869" v="3455" actId="6549"/>
          <ac:spMkLst>
            <pc:docMk/>
            <pc:sldMk cId="47037656" sldId="755"/>
            <ac:spMk id="3" creationId="{5D024B9D-ABC8-D367-5A8A-22006FAC0E22}"/>
          </ac:spMkLst>
        </pc:spChg>
        <pc:spChg chg="mod">
          <ac:chgData name="泰博 鶴" userId="264c972fee3589ea" providerId="LiveId" clId="{A97F5120-AE7C-49E8-9064-6D2AF2433D92}" dt="2024-05-07T04:51:01.375" v="3456"/>
          <ac:spMkLst>
            <pc:docMk/>
            <pc:sldMk cId="47037656" sldId="755"/>
            <ac:spMk id="6" creationId="{7029C2FA-51F7-82FA-6EC6-35D9B9F50ABB}"/>
          </ac:spMkLst>
        </pc:spChg>
        <pc:spChg chg="mod">
          <ac:chgData name="泰博 鶴" userId="264c972fee3589ea" providerId="LiveId" clId="{A97F5120-AE7C-49E8-9064-6D2AF2433D92}" dt="2024-05-07T04:51:01.375" v="3456"/>
          <ac:spMkLst>
            <pc:docMk/>
            <pc:sldMk cId="47037656" sldId="755"/>
            <ac:spMk id="10" creationId="{A2AE68FE-C7BA-70CD-BE58-FD04BE081450}"/>
          </ac:spMkLst>
        </pc:spChg>
        <pc:spChg chg="mod">
          <ac:chgData name="泰博 鶴" userId="264c972fee3589ea" providerId="LiveId" clId="{A97F5120-AE7C-49E8-9064-6D2AF2433D92}" dt="2024-05-07T04:51:01.375" v="3456"/>
          <ac:spMkLst>
            <pc:docMk/>
            <pc:sldMk cId="47037656" sldId="755"/>
            <ac:spMk id="11" creationId="{CCD6FB42-C2A8-40CC-0919-2C4E9A673EA0}"/>
          </ac:spMkLst>
        </pc:spChg>
        <pc:spChg chg="mod">
          <ac:chgData name="泰博 鶴" userId="264c972fee3589ea" providerId="LiveId" clId="{A97F5120-AE7C-49E8-9064-6D2AF2433D92}" dt="2024-05-07T04:51:01.375" v="3456"/>
          <ac:spMkLst>
            <pc:docMk/>
            <pc:sldMk cId="47037656" sldId="755"/>
            <ac:spMk id="12" creationId="{BD2FB81B-0199-790B-F934-A1F1CA209F79}"/>
          </ac:spMkLst>
        </pc:spChg>
        <pc:spChg chg="mod">
          <ac:chgData name="泰博 鶴" userId="264c972fee3589ea" providerId="LiveId" clId="{A97F5120-AE7C-49E8-9064-6D2AF2433D92}" dt="2024-05-07T04:51:01.375" v="3456"/>
          <ac:spMkLst>
            <pc:docMk/>
            <pc:sldMk cId="47037656" sldId="755"/>
            <ac:spMk id="13" creationId="{63D38454-CAA8-BE37-8F5E-E25EE5A679A8}"/>
          </ac:spMkLst>
        </pc:spChg>
        <pc:grpChg chg="add mod">
          <ac:chgData name="泰博 鶴" userId="264c972fee3589ea" providerId="LiveId" clId="{A97F5120-AE7C-49E8-9064-6D2AF2433D92}" dt="2024-05-07T04:51:01.375" v="3456"/>
          <ac:grpSpMkLst>
            <pc:docMk/>
            <pc:sldMk cId="47037656" sldId="755"/>
            <ac:grpSpMk id="4" creationId="{99D39AD0-1E72-B6CF-0CA1-F096E8057230}"/>
          </ac:grpSpMkLst>
        </pc:grpChg>
        <pc:cxnChg chg="mod">
          <ac:chgData name="泰博 鶴" userId="264c972fee3589ea" providerId="LiveId" clId="{A97F5120-AE7C-49E8-9064-6D2AF2433D92}" dt="2024-05-07T04:51:01.375" v="3456"/>
          <ac:cxnSpMkLst>
            <pc:docMk/>
            <pc:sldMk cId="47037656" sldId="755"/>
            <ac:cxnSpMk id="7" creationId="{AD425205-0FDC-FDEE-4953-1AD3B5F32691}"/>
          </ac:cxnSpMkLst>
        </pc:cxnChg>
        <pc:cxnChg chg="mod">
          <ac:chgData name="泰博 鶴" userId="264c972fee3589ea" providerId="LiveId" clId="{A97F5120-AE7C-49E8-9064-6D2AF2433D92}" dt="2024-05-07T04:51:01.375" v="3456"/>
          <ac:cxnSpMkLst>
            <pc:docMk/>
            <pc:sldMk cId="47037656" sldId="755"/>
            <ac:cxnSpMk id="8" creationId="{0FF9D614-7841-1314-E024-0249C1F78542}"/>
          </ac:cxnSpMkLst>
        </pc:cxnChg>
        <pc:cxnChg chg="mod">
          <ac:chgData name="泰博 鶴" userId="264c972fee3589ea" providerId="LiveId" clId="{A97F5120-AE7C-49E8-9064-6D2AF2433D92}" dt="2024-05-07T04:51:01.375" v="3456"/>
          <ac:cxnSpMkLst>
            <pc:docMk/>
            <pc:sldMk cId="47037656" sldId="755"/>
            <ac:cxnSpMk id="9" creationId="{4B6BE352-85BA-B88E-1DCB-E339D6D776D3}"/>
          </ac:cxnSpMkLst>
        </pc:cxnChg>
      </pc:sldChg>
      <pc:sldChg chg="modSp add mod">
        <pc:chgData name="泰博 鶴" userId="264c972fee3589ea" providerId="LiveId" clId="{A97F5120-AE7C-49E8-9064-6D2AF2433D92}" dt="2024-05-07T04:52:00.917" v="3467" actId="1076"/>
        <pc:sldMkLst>
          <pc:docMk/>
          <pc:sldMk cId="4259022804" sldId="756"/>
        </pc:sldMkLst>
        <pc:spChg chg="mod">
          <ac:chgData name="泰博 鶴" userId="264c972fee3589ea" providerId="LiveId" clId="{A97F5120-AE7C-49E8-9064-6D2AF2433D92}" dt="2024-05-07T04:51:30.022" v="3459"/>
          <ac:spMkLst>
            <pc:docMk/>
            <pc:sldMk cId="4259022804" sldId="756"/>
            <ac:spMk id="2" creationId="{BE31C833-BB71-9BDC-3927-1BE0E6E82EBD}"/>
          </ac:spMkLst>
        </pc:spChg>
        <pc:spChg chg="mod">
          <ac:chgData name="泰博 鶴" userId="264c972fee3589ea" providerId="LiveId" clId="{A97F5120-AE7C-49E8-9064-6D2AF2433D92}" dt="2024-05-07T04:52:00.917" v="3467" actId="1076"/>
          <ac:spMkLst>
            <pc:docMk/>
            <pc:sldMk cId="4259022804" sldId="756"/>
            <ac:spMk id="3" creationId="{5D024B9D-ABC8-D367-5A8A-22006FAC0E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A5CA7-94B6-4038-A221-73A26413F029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0C25-5319-41AE-BD73-6F1983F23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5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60C25-5319-41AE-BD73-6F1983F2324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63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60C25-5319-41AE-BD73-6F1983F2324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4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D0CAA-25C7-04B5-6B53-6C92BD9CA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807C56-B2A7-27AF-00FC-867537C79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EF517F-0218-2B58-7EF7-3C98FB54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63B8BE-7C41-9438-310F-FFB5D4EE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C2AFA9-6C26-E657-E3A1-244B360C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83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33D52-8653-64C8-9FD7-B1A70DC0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EA9014-DCB2-670D-D502-6511F156A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DDDC2A-144E-C2FE-01FD-799B9614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308B8C-0EAE-3E14-0359-A7650836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0EE057-9346-E801-48A9-0C41665A9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4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8245043-EDA5-90FA-2D5F-E9AC6DB89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A1BCF9-63C3-7A0B-7C79-0261A174F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7CB76-2331-5315-7B07-B773B82E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40993E-A5F0-6FD9-135D-24A09B84D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D10739-6CD6-E202-A223-D90439AA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28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21DB25-A6EC-486E-A2CF-C9653E16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7511AA-86E7-CA05-BB48-80220CC61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038969-E92C-115F-107F-4B88E69A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09620-69A4-7519-F837-13C34E82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C4A536-18E0-EFEF-79E8-5176A9D1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43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1FDA7-C359-14A3-5187-E32B8D48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449E6D-BB7A-3B84-BCA2-1DC564BBA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549900-1113-CE60-FBC2-D1A85866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98DE-E26D-F59E-2920-600D71CE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660203-3434-8000-DBC2-BB36CA01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57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2E204-79E0-4294-B992-001153AE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7FB954-F7BB-67E9-06FC-23FA73AEF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1C8CF8-BE2C-1D6D-177B-EDD2B9686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16A79-DCC0-FE36-8102-28253A57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9E0C56-A13C-1285-3382-6090EA34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88864B-FC7C-E62F-607E-88628A6D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5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2D64AC-35D0-4585-2DD9-321EDB67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ABE044-9B3E-70D2-6988-7B64B54C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94520A-6D26-A820-7E77-C87C25943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73B8A1-95E0-1814-75C2-92F0BDCC6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BFC97-FA72-AFE8-B826-C5254D077D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FCE4733-4ADE-C6A7-CCB5-464ADA5C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794791-443B-3A42-CEEB-86A34C91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69D64A7-FFE6-AACF-124F-4258AB4BF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53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524346-EB38-6574-231C-AA215A6B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68CCF2-CA85-CCC0-CDA5-A673029A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09A58D-20DA-1ADB-BE7D-0FAD5F10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A2499D-00EC-E5DE-FCE7-90C650AC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4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03FA9D-1FEA-786D-75F5-C1E562ED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8C7A54-B4EE-E51A-5D62-39C0CB43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037829-92B5-C58E-DFFF-9B86F506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84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028FE-E3F1-FF2D-E22D-11CD0E93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8ADEBC-FCE8-A0B3-53FD-E31941A2D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952899-329C-C589-309B-1CC66DB83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6C54BC-9FB8-114A-1C0B-DE7D5A90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034C79-E9F4-BC06-729E-0FA6F2C0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D7937C-D1E0-E8D4-80AB-7ED0AA3E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57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7B542-998B-E9FE-9C1F-1B17D3FEC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1ACB9C-1E21-7CC4-169F-63370560C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237040-3CA6-5B5A-BB8B-BE9FD22C1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AC399F-20DD-9621-2FC4-BCF01BF2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351520-261D-43A7-4730-77563A84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10D1D6-5B85-EB73-B3E4-915B38A8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0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A64D2B3-6752-97B5-8F5F-9E97CA897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5A6C67-5E65-02FB-EEF7-D4ED7FAD5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1D3506-F07B-8C95-3AAD-4282D01D4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4E8D-D1FD-417B-8F3C-6432A1D9DE42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AF3D20-4999-7920-31ED-0EDB7A847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482464-B24D-2B76-4FF3-F5CE03D45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BE60-B3B9-4452-A095-0107A4FD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43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07AF3E3-8F13-FFE1-9EE0-727856028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A413E03-4D3E-569A-5715-2A5027D96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75840"/>
            <a:ext cx="12192000" cy="1045174"/>
          </a:xfrm>
        </p:spPr>
        <p:txBody>
          <a:bodyPr wrap="none" anchor="ctr">
            <a:noAutofit/>
          </a:bodyPr>
          <a:lstStyle/>
          <a:p>
            <a:r>
              <a:rPr lang="en-US" altLang="ja-JP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【</a:t>
            </a: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パーソナルブランディングコース</a:t>
            </a:r>
            <a:r>
              <a:rPr lang="en-US" altLang="ja-JP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】</a:t>
            </a:r>
            <a:br>
              <a:rPr lang="en-US" altLang="ja-JP" sz="36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</a:br>
            <a:r>
              <a:rPr lang="ja-JP" altLang="en-US" sz="36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③パーソナルストーリーづくりワーク</a:t>
            </a:r>
            <a:endParaRPr lang="en-US" altLang="ja-JP" sz="105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15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テキスト, 手紙&#10;&#10;自動的に生成された説明">
            <a:extLst>
              <a:ext uri="{FF2B5EF4-FFF2-40B4-BE49-F238E27FC236}">
                <a16:creationId xmlns:a16="http://schemas.microsoft.com/office/drawing/2014/main" id="{41287A18-9DC9-A753-EBFD-CB5D1BDA3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タイトル 3">
            <a:extLst>
              <a:ext uri="{FF2B5EF4-FFF2-40B4-BE49-F238E27FC236}">
                <a16:creationId xmlns:a16="http://schemas.microsoft.com/office/drawing/2014/main" id="{2F6CAA08-F3A8-FF69-E390-DC5DD4C74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6524" y="881846"/>
            <a:ext cx="6460202" cy="1937802"/>
          </a:xfrm>
          <a:effectLst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effectLst>
                  <a:glow rad="127000">
                    <a:srgbClr val="FF4466">
                      <a:alpha val="48000"/>
                    </a:srgbClr>
                  </a:glow>
                </a:effectLst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聴いて頂いて</a:t>
            </a:r>
            <a:br>
              <a:rPr kumimoji="1" lang="en-US" altLang="ja-JP" sz="4000" b="1" dirty="0">
                <a:solidFill>
                  <a:schemeClr val="bg1"/>
                </a:solidFill>
                <a:effectLst>
                  <a:glow rad="127000">
                    <a:srgbClr val="FF4466">
                      <a:alpha val="48000"/>
                    </a:srgbClr>
                  </a:glow>
                </a:effectLst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</a:br>
            <a:r>
              <a:rPr kumimoji="1" lang="ja-JP" altLang="en-US" sz="4000" b="1" dirty="0">
                <a:solidFill>
                  <a:schemeClr val="bg1"/>
                </a:solidFill>
                <a:effectLst>
                  <a:glow rad="127000">
                    <a:srgbClr val="FF4466">
                      <a:alpha val="48000"/>
                    </a:srgbClr>
                  </a:glow>
                </a:effectLst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有難うございました ♪</a:t>
            </a:r>
          </a:p>
        </p:txBody>
      </p:sp>
    </p:spTree>
    <p:extLst>
      <p:ext uri="{BB962C8B-B14F-4D97-AF65-F5344CB8AC3E}">
        <p14:creationId xmlns:p14="http://schemas.microsoft.com/office/powerpoint/2010/main" val="187551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ホワイトボードに書かれた文字&#10;&#10;自動的に生成された説明">
            <a:extLst>
              <a:ext uri="{FF2B5EF4-FFF2-40B4-BE49-F238E27FC236}">
                <a16:creationId xmlns:a16="http://schemas.microsoft.com/office/drawing/2014/main" id="{E211EAC0-4501-8843-A363-19A88BC3E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EE240A-CFA6-004A-F087-7756DAF6A0B5}"/>
              </a:ext>
            </a:extLst>
          </p:cNvPr>
          <p:cNvSpPr txBox="1"/>
          <p:nvPr/>
        </p:nvSpPr>
        <p:spPr>
          <a:xfrm>
            <a:off x="3702547" y="2387083"/>
            <a:ext cx="830858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１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パーソナルストーリーとは？</a:t>
            </a: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２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がなぜ大事なの？</a:t>
            </a:r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３</a:t>
            </a:r>
            <a:r>
              <a:rPr lang="en-US" altLang="ja-JP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どんな役割を果たすの？</a:t>
            </a:r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４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良い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パーソナルストーリーとは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？</a:t>
            </a:r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５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あなたのパーソナルストーリーを確立する材料提示</a:t>
            </a:r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096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１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5465522"/>
          </a:xfrm>
        </p:spPr>
        <p:txBody>
          <a:bodyPr>
            <a:no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あなた自身の経験や背景を物語として語ることです。</a:t>
            </a: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endParaRPr lang="en-US" altLang="ja-JP" sz="20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この物語を使って、他の人に自分のことを理解してもらい、共感してもらうことができます。</a:t>
            </a:r>
            <a:endParaRPr lang="en-US" altLang="ja-JP" sz="1600" b="1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850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２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はなぜ大事なの？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54655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信頼を得る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>
              <a:lnSpc>
                <a:spcPct val="100000"/>
              </a:lnSpc>
            </a:pP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自分の体験や背景を話すことで、人々はあなたを信頼しやすくなります。信頼はビジネスにおいてとても大切です。</a:t>
            </a:r>
          </a:p>
          <a:p>
            <a:pPr>
              <a:lnSpc>
                <a:spcPct val="100000"/>
              </a:lnSpc>
            </a:pP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共感を呼ぶ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>
              <a:lnSpc>
                <a:spcPct val="100000"/>
              </a:lnSpc>
            </a:pP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あなたの話に共感した人は、あなたのことを好きになりやすいです。共感は人と人とをつなげる力があります。</a:t>
            </a:r>
          </a:p>
          <a:p>
            <a:pPr>
              <a:lnSpc>
                <a:spcPct val="100000"/>
              </a:lnSpc>
            </a:pP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記憶に残る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>
              <a:lnSpc>
                <a:spcPct val="100000"/>
              </a:lnSpc>
            </a:pP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物語は人の心に残りやすいです。だから、あなたのビジネスやブランドが人々の記憶に残りやすくなります。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424879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３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パーソナルストーリーは、どんな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役割を果たすの？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5465522"/>
          </a:xfrm>
        </p:spPr>
        <p:txBody>
          <a:bodyPr>
            <a:no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人とつながる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あなたの物語を聞くことで、人々はあなたを身近に感じやすくなります。これが、信頼関係や親しみを生むきっかけになります。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ビジネスの魅力を伝える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あなたがなぜそのビジネスを始めたのか、その理由や情熱を伝えることで、人々はあなたのビジネスに興味を持ちやすくなります。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記憶に残る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物語は人の心に強く残ります。あなたのパーソナルストーリーを聞いた人は、あなたやあなたのビジネスを忘れにくくなります。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他と差別化する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あなたの独自の物語は、他のビジネスと区別するポイントになります。これがあなたの強みとなり、他の競争相手と差別化することができます。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251561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４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良い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パーソナルストーリーとは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？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5465522"/>
          </a:xfrm>
        </p:spPr>
        <p:txBody>
          <a:bodyPr>
            <a:no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本当の話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自分の体験や感じたことを正直に話しましょう。本当の話は人々に信じてもらいやすく、共感を呼びやすいです。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簡単でわかりやすい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難しい言葉や長い説明は避けて、シンプルでわかりやすく伝えることが大切です。誰でも理解できるように話しましょう。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感情を伝える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喜び、悲しみ、驚きなど、感情を込めて話すことで、聞いている人もその感情を感じやすくなります。感情が伝わると、物語はより強く心に残ります</a:t>
            </a:r>
          </a:p>
        </p:txBody>
      </p:sp>
    </p:spTree>
    <p:extLst>
      <p:ext uri="{BB962C8B-B14F-4D97-AF65-F5344CB8AC3E}">
        <p14:creationId xmlns:p14="http://schemas.microsoft.com/office/powerpoint/2010/main" val="265977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４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良い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パーソナルストーリーとは</a:t>
            </a:r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？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5465522"/>
          </a:xfrm>
        </p:spPr>
        <p:txBody>
          <a:bodyPr>
            <a:no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目的や教訓を含む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なぜこの話をするのか、その目的やそこから学んだことを伝えましょう。これがあると、物語に意味が生まれ、聞き手にとっても価値のあるものになります。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短くてもインパクトがある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長く話す必要はありません。短い中にも強いメッセージや印象を残すことが大切です。</a:t>
            </a:r>
          </a:p>
          <a:p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個性的である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:</a:t>
            </a:r>
          </a:p>
          <a:p>
            <a:pPr lvl="1"/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lvl="1"/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自分だけの独自の経験や視点を取り入れましょう。他の人にはないあなただけの物語が、人々の興味を引きます。</a:t>
            </a:r>
          </a:p>
        </p:txBody>
      </p:sp>
    </p:spTree>
    <p:extLst>
      <p:ext uri="{BB962C8B-B14F-4D97-AF65-F5344CB8AC3E}">
        <p14:creationId xmlns:p14="http://schemas.microsoft.com/office/powerpoint/2010/main" val="381284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993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５</a:t>
            </a:r>
            <a:r>
              <a:rPr lang="en-US" altLang="ja-JP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.</a:t>
            </a:r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あなたのパーソナルストーリーを確立する材料提示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253330"/>
            <a:ext cx="10515600" cy="402049"/>
          </a:xfrm>
        </p:spPr>
        <p:txBody>
          <a:bodyPr>
            <a:noAutofit/>
          </a:bodyPr>
          <a:lstStyle/>
          <a:p>
            <a:r>
              <a:rPr lang="ja-JP" altLang="en-US" sz="2000" b="1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あなたご自身のパーソナルストーリー（案）をコンシェルジュが提示します</a:t>
            </a:r>
            <a:endParaRPr lang="en-US" altLang="ja-JP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2000" b="1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セッションで、一緒に検討してください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06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背景パターン&#10;&#10;自動的に生成された説明">
            <a:extLst>
              <a:ext uri="{FF2B5EF4-FFF2-40B4-BE49-F238E27FC236}">
                <a16:creationId xmlns:a16="http://schemas.microsoft.com/office/drawing/2014/main" id="{4751ED07-A822-C69C-B267-9EB6BF93C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E31C833-BB71-9BDC-3927-1BE0E6E8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7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i="0" dirty="0">
                <a:solidFill>
                  <a:srgbClr val="643B19"/>
                </a:solidFill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次のステップ</a:t>
            </a:r>
            <a:endParaRPr lang="ja-JP" altLang="en-US" sz="2000" b="1" i="0" dirty="0">
              <a:solidFill>
                <a:srgbClr val="643B19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024B9D-ABC8-D367-5A8A-22006FAC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698"/>
            <a:ext cx="10515600" cy="3239157"/>
          </a:xfrm>
        </p:spPr>
        <p:txBody>
          <a:bodyPr>
            <a:noAutofit/>
          </a:bodyPr>
          <a:lstStyle/>
          <a:p>
            <a:pPr marL="179388" marR="0" lvl="0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コンシェルジュから送られてくるあなたのパーソナルストーリー案を確認してください。</a:t>
            </a:r>
            <a:br>
              <a:rPr lang="en-US" altLang="ja-JP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</a:b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これらはあくまでも「タタキ台」です。</a:t>
            </a: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179388" marR="0" lvl="0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179388" indent="-179388">
              <a:lnSpc>
                <a:spcPct val="150000"/>
              </a:lnSpc>
              <a:spcBef>
                <a:spcPts val="0"/>
              </a:spcBef>
              <a:defRPr/>
            </a:pP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「確認テスト」にトライしてみてください</a:t>
            </a: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179388" marR="0" lvl="0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「セッション前アンケート」を記入してください</a:t>
            </a: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179388" marR="0" lvl="0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179388" marR="0" lvl="0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次はいよいよ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『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ワークの仕上げセッション</a:t>
            </a: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』</a:t>
            </a: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です。コンシェルジュと日程を調整して行ってください。</a:t>
            </a: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srgbClr val="643B19"/>
              </a:solidFill>
              <a:effectLst/>
              <a:uLnTx/>
              <a:uFillTx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  <a:cs typeface="+mn-cs"/>
            </a:endParaRPr>
          </a:p>
          <a:p>
            <a:pPr marL="636588" lvl="1" indent="-179388">
              <a:lnSpc>
                <a:spcPct val="150000"/>
              </a:lnSpc>
              <a:spcBef>
                <a:spcPts val="0"/>
              </a:spcBef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事前に</a:t>
            </a:r>
            <a:r>
              <a:rPr lang="ja-JP" altLang="en-US" sz="2000" dirty="0">
                <a:solidFill>
                  <a:srgbClr val="643B19"/>
                </a:solidFill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「セッション前アンケート」を記入してください</a:t>
            </a:r>
            <a:endParaRPr lang="en-US" altLang="ja-JP" sz="2000" dirty="0">
              <a:solidFill>
                <a:srgbClr val="643B19"/>
              </a:solidFill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pPr marL="636588" marR="0" lvl="1" indent="-179388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コンシェルジュと一緒に、各ワークを仕上げてください</a:t>
            </a: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srgbClr val="643B19"/>
              </a:solidFill>
              <a:effectLst/>
              <a:uLnTx/>
              <a:uFillTx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  <a:cs typeface="+mn-cs"/>
            </a:endParaRPr>
          </a:p>
          <a:p>
            <a:pPr marL="636588" lvl="1" indent="-179388">
              <a:lnSpc>
                <a:spcPct val="150000"/>
              </a:lnSpc>
              <a:spcBef>
                <a:spcPts val="0"/>
              </a:spcBef>
              <a:defRPr/>
            </a:pPr>
            <a:r>
              <a:rPr kumimoji="1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643B19"/>
                </a:solidFill>
                <a:effectLst/>
                <a:uLnTx/>
                <a:uFillTx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  <a:cs typeface="+mn-cs"/>
              </a:rPr>
              <a:t>なんでも質問・相談ＯＫです。</a:t>
            </a:r>
            <a:endParaRPr kumimoji="1" lang="en-US" altLang="ja-JP" sz="2000" i="0" u="none" strike="noStrike" kern="1200" cap="none" spc="0" normalizeH="0" baseline="0" noProof="0" dirty="0">
              <a:ln>
                <a:noFill/>
              </a:ln>
              <a:solidFill>
                <a:srgbClr val="643B19"/>
              </a:solidFill>
              <a:effectLst/>
              <a:uLnTx/>
              <a:uFillTx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02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5537</TotalTime>
  <Words>691</Words>
  <Application>Microsoft Office PowerPoint</Application>
  <PresentationFormat>ワイド画面</PresentationFormat>
  <Paragraphs>78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07やさしさゴシック手書き</vt:lpstr>
      <vt:lpstr>游ゴシック</vt:lpstr>
      <vt:lpstr>游ゴシック Light</vt:lpstr>
      <vt:lpstr>Arial</vt:lpstr>
      <vt:lpstr>Office テーマ</vt:lpstr>
      <vt:lpstr>【パーソナルブランディングコース】 ③パーソナルストーリーづくりワーク</vt:lpstr>
      <vt:lpstr>PowerPoint プレゼンテーション</vt:lpstr>
      <vt:lpstr>１.パーソナルストーリーとは？</vt:lpstr>
      <vt:lpstr>２.パーソナルストーリーはなぜ大事なの？</vt:lpstr>
      <vt:lpstr>３.パーソナルストーリーは、どんな役割を果たすの？</vt:lpstr>
      <vt:lpstr>４.良いパーソナルストーリーとは？</vt:lpstr>
      <vt:lpstr>４.良いパーソナルストーリーとは？</vt:lpstr>
      <vt:lpstr>５.あなたのパーソナルストーリーを確立する材料提示</vt:lpstr>
      <vt:lpstr>次のステップ</vt:lpstr>
      <vt:lpstr>聴いて頂いて 有難うございました 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鶴 泰博</dc:creator>
  <cp:lastModifiedBy>泰博 鶴</cp:lastModifiedBy>
  <cp:revision>3</cp:revision>
  <dcterms:created xsi:type="dcterms:W3CDTF">2023-01-13T02:17:15Z</dcterms:created>
  <dcterms:modified xsi:type="dcterms:W3CDTF">2024-06-05T09:25:32Z</dcterms:modified>
</cp:coreProperties>
</file>