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738" r:id="rId2"/>
    <p:sldId id="289" r:id="rId3"/>
    <p:sldId id="749" r:id="rId4"/>
    <p:sldId id="770" r:id="rId5"/>
    <p:sldId id="768" r:id="rId6"/>
    <p:sldId id="771" r:id="rId7"/>
    <p:sldId id="766" r:id="rId8"/>
    <p:sldId id="764" r:id="rId9"/>
    <p:sldId id="756" r:id="rId10"/>
    <p:sldId id="748" r:id="rId11"/>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CBAD"/>
    <a:srgbClr val="643B19"/>
    <a:srgbClr val="F298B0"/>
    <a:srgbClr val="FDEF91"/>
    <a:srgbClr val="FFC000"/>
    <a:srgbClr val="70AD47"/>
    <a:srgbClr val="5B9BD5"/>
    <a:srgbClr val="FF4466"/>
    <a:srgbClr val="FA415A"/>
    <a:srgbClr val="FBE0E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B09595F-75E4-466E-B6CD-C26449C7E70B}" v="11" dt="2024-06-05T08:46:46.852"/>
    <p1510:client id="{DBE3B4BD-635A-4F4A-9C1E-EA8C43AB4398}" v="2" dt="2024-06-05T09:40:00.32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035" autoAdjust="0"/>
    <p:restoredTop sz="86432" autoAdjust="0"/>
  </p:normalViewPr>
  <p:slideViewPr>
    <p:cSldViewPr snapToGrid="0">
      <p:cViewPr varScale="1">
        <p:scale>
          <a:sx n="53" d="100"/>
          <a:sy n="53" d="100"/>
        </p:scale>
        <p:origin x="108" y="264"/>
      </p:cViewPr>
      <p:guideLst/>
    </p:cSldViewPr>
  </p:slideViewPr>
  <p:outlineViewPr>
    <p:cViewPr>
      <p:scale>
        <a:sx n="33" d="100"/>
        <a:sy n="33" d="100"/>
      </p:scale>
      <p:origin x="0" y="-3354"/>
    </p:cViewPr>
  </p:outlin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泰博 鶴" userId="264c972fee3589ea" providerId="LiveId" clId="{B6F9D349-7CE7-402C-85DC-EA4740204D18}"/>
    <pc:docChg chg="undo redo custSel addSld delSld modSld sldOrd">
      <pc:chgData name="泰博 鶴" userId="264c972fee3589ea" providerId="LiveId" clId="{B6F9D349-7CE7-402C-85DC-EA4740204D18}" dt="2024-03-30T02:22:32.263" v="508" actId="14100"/>
      <pc:docMkLst>
        <pc:docMk/>
      </pc:docMkLst>
      <pc:sldChg chg="modSp mod">
        <pc:chgData name="泰博 鶴" userId="264c972fee3589ea" providerId="LiveId" clId="{B6F9D349-7CE7-402C-85DC-EA4740204D18}" dt="2024-03-30T02:22:32.263" v="508" actId="14100"/>
        <pc:sldMkLst>
          <pc:docMk/>
          <pc:sldMk cId="2807884407" sldId="650"/>
        </pc:sldMkLst>
        <pc:picChg chg="mod ord">
          <ac:chgData name="泰博 鶴" userId="264c972fee3589ea" providerId="LiveId" clId="{B6F9D349-7CE7-402C-85DC-EA4740204D18}" dt="2024-03-30T02:12:59.321" v="504" actId="14100"/>
          <ac:picMkLst>
            <pc:docMk/>
            <pc:sldMk cId="2807884407" sldId="650"/>
            <ac:picMk id="22" creationId="{00000000-0000-0000-0000-000000000000}"/>
          </ac:picMkLst>
        </pc:picChg>
        <pc:picChg chg="mod">
          <ac:chgData name="泰博 鶴" userId="264c972fee3589ea" providerId="LiveId" clId="{B6F9D349-7CE7-402C-85DC-EA4740204D18}" dt="2024-03-30T02:18:58.705" v="506" actId="14100"/>
          <ac:picMkLst>
            <pc:docMk/>
            <pc:sldMk cId="2807884407" sldId="650"/>
            <ac:picMk id="24" creationId="{00000000-0000-0000-0000-000000000000}"/>
          </ac:picMkLst>
        </pc:picChg>
        <pc:picChg chg="mod">
          <ac:chgData name="泰博 鶴" userId="264c972fee3589ea" providerId="LiveId" clId="{B6F9D349-7CE7-402C-85DC-EA4740204D18}" dt="2024-03-30T02:11:38.641" v="501" actId="14100"/>
          <ac:picMkLst>
            <pc:docMk/>
            <pc:sldMk cId="2807884407" sldId="650"/>
            <ac:picMk id="26" creationId="{00000000-0000-0000-0000-000000000000}"/>
          </ac:picMkLst>
        </pc:picChg>
        <pc:picChg chg="mod">
          <ac:chgData name="泰博 鶴" userId="264c972fee3589ea" providerId="LiveId" clId="{B6F9D349-7CE7-402C-85DC-EA4740204D18}" dt="2024-03-30T02:22:32.263" v="508" actId="14100"/>
          <ac:picMkLst>
            <pc:docMk/>
            <pc:sldMk cId="2807884407" sldId="650"/>
            <ac:picMk id="1040" creationId="{00000000-0000-0000-0000-000000000000}"/>
          </ac:picMkLst>
        </pc:picChg>
      </pc:sldChg>
      <pc:sldChg chg="modSp del mod">
        <pc:chgData name="泰博 鶴" userId="264c972fee3589ea" providerId="LiveId" clId="{B6F9D349-7CE7-402C-85DC-EA4740204D18}" dt="2024-03-30T01:27:40.521" v="398" actId="47"/>
        <pc:sldMkLst>
          <pc:docMk/>
          <pc:sldMk cId="1776567044" sldId="683"/>
        </pc:sldMkLst>
        <pc:graphicFrameChg chg="mod modGraphic">
          <ac:chgData name="泰博 鶴" userId="264c972fee3589ea" providerId="LiveId" clId="{B6F9D349-7CE7-402C-85DC-EA4740204D18}" dt="2024-03-30T01:18:07.259" v="336" actId="2711"/>
          <ac:graphicFrameMkLst>
            <pc:docMk/>
            <pc:sldMk cId="1776567044" sldId="683"/>
            <ac:graphicFrameMk id="3" creationId="{0FA5363A-8A0E-38D1-D21E-627A7B480C42}"/>
          </ac:graphicFrameMkLst>
        </pc:graphicFrameChg>
      </pc:sldChg>
      <pc:sldChg chg="del">
        <pc:chgData name="泰博 鶴" userId="264c972fee3589ea" providerId="LiveId" clId="{B6F9D349-7CE7-402C-85DC-EA4740204D18}" dt="2024-03-30T01:06:36.273" v="0" actId="47"/>
        <pc:sldMkLst>
          <pc:docMk/>
          <pc:sldMk cId="3018781802" sldId="686"/>
        </pc:sldMkLst>
      </pc:sldChg>
      <pc:sldChg chg="modSp mod">
        <pc:chgData name="泰博 鶴" userId="264c972fee3589ea" providerId="LiveId" clId="{B6F9D349-7CE7-402C-85DC-EA4740204D18}" dt="2024-03-30T01:13:27.150" v="208"/>
        <pc:sldMkLst>
          <pc:docMk/>
          <pc:sldMk cId="2427853298" sldId="689"/>
        </pc:sldMkLst>
        <pc:spChg chg="mod">
          <ac:chgData name="泰博 鶴" userId="264c972fee3589ea" providerId="LiveId" clId="{B6F9D349-7CE7-402C-85DC-EA4740204D18}" dt="2024-03-30T01:13:27.150" v="208"/>
          <ac:spMkLst>
            <pc:docMk/>
            <pc:sldMk cId="2427853298" sldId="689"/>
            <ac:spMk id="4" creationId="{08EE240A-CFA6-004A-F087-7756DAF6A0B5}"/>
          </ac:spMkLst>
        </pc:spChg>
      </pc:sldChg>
      <pc:sldChg chg="modSp del mod ord">
        <pc:chgData name="泰博 鶴" userId="264c972fee3589ea" providerId="LiveId" clId="{B6F9D349-7CE7-402C-85DC-EA4740204D18}" dt="2024-03-30T01:29:19.420" v="499" actId="47"/>
        <pc:sldMkLst>
          <pc:docMk/>
          <pc:sldMk cId="3576213267" sldId="693"/>
        </pc:sldMkLst>
        <pc:graphicFrameChg chg="modGraphic">
          <ac:chgData name="泰博 鶴" userId="264c972fee3589ea" providerId="LiveId" clId="{B6F9D349-7CE7-402C-85DC-EA4740204D18}" dt="2024-03-30T01:20:26.316" v="380" actId="20577"/>
          <ac:graphicFrameMkLst>
            <pc:docMk/>
            <pc:sldMk cId="3576213267" sldId="693"/>
            <ac:graphicFrameMk id="3" creationId="{0FA5363A-8A0E-38D1-D21E-627A7B480C42}"/>
          </ac:graphicFrameMkLst>
        </pc:graphicFrameChg>
      </pc:sldChg>
      <pc:sldChg chg="ord">
        <pc:chgData name="泰博 鶴" userId="264c972fee3589ea" providerId="LiveId" clId="{B6F9D349-7CE7-402C-85DC-EA4740204D18}" dt="2024-03-30T01:20:37.423" v="382"/>
        <pc:sldMkLst>
          <pc:docMk/>
          <pc:sldMk cId="3271789294" sldId="694"/>
        </pc:sldMkLst>
      </pc:sldChg>
      <pc:sldChg chg="ord">
        <pc:chgData name="泰博 鶴" userId="264c972fee3589ea" providerId="LiveId" clId="{B6F9D349-7CE7-402C-85DC-EA4740204D18}" dt="2024-03-30T01:20:37.423" v="382"/>
        <pc:sldMkLst>
          <pc:docMk/>
          <pc:sldMk cId="2726418536" sldId="695"/>
        </pc:sldMkLst>
      </pc:sldChg>
      <pc:sldChg chg="modSp add mod">
        <pc:chgData name="泰博 鶴" userId="264c972fee3589ea" providerId="LiveId" clId="{B6F9D349-7CE7-402C-85DC-EA4740204D18}" dt="2024-03-30T01:27:36.955" v="397" actId="20577"/>
        <pc:sldMkLst>
          <pc:docMk/>
          <pc:sldMk cId="3078391735" sldId="697"/>
        </pc:sldMkLst>
        <pc:graphicFrameChg chg="modGraphic">
          <ac:chgData name="泰博 鶴" userId="264c972fee3589ea" providerId="LiveId" clId="{B6F9D349-7CE7-402C-85DC-EA4740204D18}" dt="2024-03-30T01:27:36.955" v="397" actId="20577"/>
          <ac:graphicFrameMkLst>
            <pc:docMk/>
            <pc:sldMk cId="3078391735" sldId="697"/>
            <ac:graphicFrameMk id="3" creationId="{0FA5363A-8A0E-38D1-D21E-627A7B480C42}"/>
          </ac:graphicFrameMkLst>
        </pc:graphicFrameChg>
      </pc:sldChg>
      <pc:sldChg chg="modSp add mod">
        <pc:chgData name="泰博 鶴" userId="264c972fee3589ea" providerId="LiveId" clId="{B6F9D349-7CE7-402C-85DC-EA4740204D18}" dt="2024-03-30T01:29:14.641" v="498"/>
        <pc:sldMkLst>
          <pc:docMk/>
          <pc:sldMk cId="505361348" sldId="698"/>
        </pc:sldMkLst>
        <pc:graphicFrameChg chg="mod modGraphic">
          <ac:chgData name="泰博 鶴" userId="264c972fee3589ea" providerId="LiveId" clId="{B6F9D349-7CE7-402C-85DC-EA4740204D18}" dt="2024-03-30T01:29:14.641" v="498"/>
          <ac:graphicFrameMkLst>
            <pc:docMk/>
            <pc:sldMk cId="505361348" sldId="698"/>
            <ac:graphicFrameMk id="3" creationId="{0FA5363A-8A0E-38D1-D21E-627A7B480C42}"/>
          </ac:graphicFrameMkLst>
        </pc:graphicFrameChg>
      </pc:sldChg>
    </pc:docChg>
  </pc:docChgLst>
  <pc:docChgLst>
    <pc:chgData name="泰博 鶴" userId="264c972fee3589ea" providerId="LiveId" clId="{64D42C6D-82AD-4170-BB98-B63D6379E163}"/>
    <pc:docChg chg="undo redo custSel addSld delSld modSld">
      <pc:chgData name="泰博 鶴" userId="264c972fee3589ea" providerId="LiveId" clId="{64D42C6D-82AD-4170-BB98-B63D6379E163}" dt="2023-11-10T11:00:27.917" v="2788" actId="20577"/>
      <pc:docMkLst>
        <pc:docMk/>
      </pc:docMkLst>
      <pc:sldChg chg="add del">
        <pc:chgData name="泰博 鶴" userId="264c972fee3589ea" providerId="LiveId" clId="{64D42C6D-82AD-4170-BB98-B63D6379E163}" dt="2023-11-10T08:36:03.998" v="592" actId="47"/>
        <pc:sldMkLst>
          <pc:docMk/>
          <pc:sldMk cId="331614390" sldId="282"/>
        </pc:sldMkLst>
      </pc:sldChg>
      <pc:sldChg chg="modSp mod">
        <pc:chgData name="泰博 鶴" userId="264c972fee3589ea" providerId="LiveId" clId="{64D42C6D-82AD-4170-BB98-B63D6379E163}" dt="2023-11-10T10:30:16.298" v="2786" actId="20577"/>
        <pc:sldMkLst>
          <pc:docMk/>
          <pc:sldMk cId="940965810" sldId="289"/>
        </pc:sldMkLst>
        <pc:spChg chg="mod">
          <ac:chgData name="泰博 鶴" userId="264c972fee3589ea" providerId="LiveId" clId="{64D42C6D-82AD-4170-BB98-B63D6379E163}" dt="2023-11-10T10:30:16.298" v="2786" actId="20577"/>
          <ac:spMkLst>
            <pc:docMk/>
            <pc:sldMk cId="940965810" sldId="289"/>
            <ac:spMk id="4" creationId="{08EE240A-CFA6-004A-F087-7756DAF6A0B5}"/>
          </ac:spMkLst>
        </pc:spChg>
      </pc:sldChg>
      <pc:sldChg chg="modSp mod">
        <pc:chgData name="泰博 鶴" userId="264c972fee3589ea" providerId="LiveId" clId="{64D42C6D-82AD-4170-BB98-B63D6379E163}" dt="2023-11-10T07:40:54.850" v="152" actId="20577"/>
        <pc:sldMkLst>
          <pc:docMk/>
          <pc:sldMk cId="933552736" sldId="305"/>
        </pc:sldMkLst>
        <pc:spChg chg="mod">
          <ac:chgData name="泰博 鶴" userId="264c972fee3589ea" providerId="LiveId" clId="{64D42C6D-82AD-4170-BB98-B63D6379E163}" dt="2023-11-10T07:40:54.850" v="152" actId="20577"/>
          <ac:spMkLst>
            <pc:docMk/>
            <pc:sldMk cId="933552736" sldId="305"/>
            <ac:spMk id="7" creationId="{80119E4D-6BB3-2EEF-F5D4-00E0F8963B39}"/>
          </ac:spMkLst>
        </pc:spChg>
      </pc:sldChg>
      <pc:sldChg chg="addSp modSp mod">
        <pc:chgData name="泰博 鶴" userId="264c972fee3589ea" providerId="LiveId" clId="{64D42C6D-82AD-4170-BB98-B63D6379E163}" dt="2023-11-10T08:53:45.060" v="1273" actId="1076"/>
        <pc:sldMkLst>
          <pc:docMk/>
          <pc:sldMk cId="1460653295" sldId="306"/>
        </pc:sldMkLst>
        <pc:spChg chg="add mod">
          <ac:chgData name="泰博 鶴" userId="264c972fee3589ea" providerId="LiveId" clId="{64D42C6D-82AD-4170-BB98-B63D6379E163}" dt="2023-11-10T08:53:45.060" v="1273" actId="1076"/>
          <ac:spMkLst>
            <pc:docMk/>
            <pc:sldMk cId="1460653295" sldId="306"/>
            <ac:spMk id="3" creationId="{ADEE11DE-E43D-FE84-488A-37970EB6D3FB}"/>
          </ac:spMkLst>
        </pc:spChg>
        <pc:spChg chg="mod">
          <ac:chgData name="泰博 鶴" userId="264c972fee3589ea" providerId="LiveId" clId="{64D42C6D-82AD-4170-BB98-B63D6379E163}" dt="2023-11-10T08:51:53.005" v="1178" actId="6549"/>
          <ac:spMkLst>
            <pc:docMk/>
            <pc:sldMk cId="1460653295" sldId="306"/>
            <ac:spMk id="7" creationId="{80119E4D-6BB3-2EEF-F5D4-00E0F8963B39}"/>
          </ac:spMkLst>
        </pc:spChg>
      </pc:sldChg>
      <pc:sldChg chg="modSp mod">
        <pc:chgData name="泰博 鶴" userId="264c972fee3589ea" providerId="LiveId" clId="{64D42C6D-82AD-4170-BB98-B63D6379E163}" dt="2023-11-10T09:21:16.145" v="1372" actId="20577"/>
        <pc:sldMkLst>
          <pc:docMk/>
          <pc:sldMk cId="3105220323" sldId="307"/>
        </pc:sldMkLst>
        <pc:spChg chg="mod">
          <ac:chgData name="泰博 鶴" userId="264c972fee3589ea" providerId="LiveId" clId="{64D42C6D-82AD-4170-BB98-B63D6379E163}" dt="2023-11-10T09:21:16.145" v="1372" actId="20577"/>
          <ac:spMkLst>
            <pc:docMk/>
            <pc:sldMk cId="3105220323" sldId="307"/>
            <ac:spMk id="7" creationId="{80119E4D-6BB3-2EEF-F5D4-00E0F8963B39}"/>
          </ac:spMkLst>
        </pc:spChg>
      </pc:sldChg>
      <pc:sldChg chg="modSp mod">
        <pc:chgData name="泰博 鶴" userId="264c972fee3589ea" providerId="LiveId" clId="{64D42C6D-82AD-4170-BB98-B63D6379E163}" dt="2023-11-10T09:48:50.288" v="1836" actId="20577"/>
        <pc:sldMkLst>
          <pc:docMk/>
          <pc:sldMk cId="1971040910" sldId="308"/>
        </pc:sldMkLst>
        <pc:spChg chg="mod">
          <ac:chgData name="泰博 鶴" userId="264c972fee3589ea" providerId="LiveId" clId="{64D42C6D-82AD-4170-BB98-B63D6379E163}" dt="2023-11-10T09:48:50.288" v="1836" actId="20577"/>
          <ac:spMkLst>
            <pc:docMk/>
            <pc:sldMk cId="1971040910" sldId="308"/>
            <ac:spMk id="7" creationId="{80119E4D-6BB3-2EEF-F5D4-00E0F8963B39}"/>
          </ac:spMkLst>
        </pc:spChg>
      </pc:sldChg>
      <pc:sldChg chg="modSp mod">
        <pc:chgData name="泰博 鶴" userId="264c972fee3589ea" providerId="LiveId" clId="{64D42C6D-82AD-4170-BB98-B63D6379E163}" dt="2023-11-10T09:58:43.956" v="1901" actId="20577"/>
        <pc:sldMkLst>
          <pc:docMk/>
          <pc:sldMk cId="1731933212" sldId="309"/>
        </pc:sldMkLst>
        <pc:spChg chg="mod">
          <ac:chgData name="泰博 鶴" userId="264c972fee3589ea" providerId="LiveId" clId="{64D42C6D-82AD-4170-BB98-B63D6379E163}" dt="2023-11-10T09:58:43.956" v="1901" actId="20577"/>
          <ac:spMkLst>
            <pc:docMk/>
            <pc:sldMk cId="1731933212" sldId="309"/>
            <ac:spMk id="7" creationId="{80119E4D-6BB3-2EEF-F5D4-00E0F8963B39}"/>
          </ac:spMkLst>
        </pc:spChg>
      </pc:sldChg>
      <pc:sldChg chg="modSp mod">
        <pc:chgData name="泰博 鶴" userId="264c972fee3589ea" providerId="LiveId" clId="{64D42C6D-82AD-4170-BB98-B63D6379E163}" dt="2023-11-10T10:09:35.244" v="2427"/>
        <pc:sldMkLst>
          <pc:docMk/>
          <pc:sldMk cId="1550829957" sldId="310"/>
        </pc:sldMkLst>
        <pc:spChg chg="mod">
          <ac:chgData name="泰博 鶴" userId="264c972fee3589ea" providerId="LiveId" clId="{64D42C6D-82AD-4170-BB98-B63D6379E163}" dt="2023-11-10T10:09:35.244" v="2427"/>
          <ac:spMkLst>
            <pc:docMk/>
            <pc:sldMk cId="1550829957" sldId="310"/>
            <ac:spMk id="7" creationId="{80119E4D-6BB3-2EEF-F5D4-00E0F8963B39}"/>
          </ac:spMkLst>
        </pc:spChg>
      </pc:sldChg>
      <pc:sldChg chg="modSp add mod">
        <pc:chgData name="泰博 鶴" userId="264c972fee3589ea" providerId="LiveId" clId="{64D42C6D-82AD-4170-BB98-B63D6379E163}" dt="2023-11-10T08:08:51.654" v="204" actId="20577"/>
        <pc:sldMkLst>
          <pc:docMk/>
          <pc:sldMk cId="693714122" sldId="311"/>
        </pc:sldMkLst>
        <pc:spChg chg="mod">
          <ac:chgData name="泰博 鶴" userId="264c972fee3589ea" providerId="LiveId" clId="{64D42C6D-82AD-4170-BB98-B63D6379E163}" dt="2023-11-10T07:41:56.438" v="158" actId="1076"/>
          <ac:spMkLst>
            <pc:docMk/>
            <pc:sldMk cId="693714122" sldId="311"/>
            <ac:spMk id="2" creationId="{BE31C833-BB71-9BDC-3927-1BE0E6E82EBD}"/>
          </ac:spMkLst>
        </pc:spChg>
        <pc:spChg chg="mod">
          <ac:chgData name="泰博 鶴" userId="264c972fee3589ea" providerId="LiveId" clId="{64D42C6D-82AD-4170-BB98-B63D6379E163}" dt="2023-11-10T08:08:51.654" v="204" actId="20577"/>
          <ac:spMkLst>
            <pc:docMk/>
            <pc:sldMk cId="693714122" sldId="311"/>
            <ac:spMk id="7" creationId="{80119E4D-6BB3-2EEF-F5D4-00E0F8963B39}"/>
          </ac:spMkLst>
        </pc:spChg>
      </pc:sldChg>
      <pc:sldChg chg="modSp add mod">
        <pc:chgData name="泰博 鶴" userId="264c972fee3589ea" providerId="LiveId" clId="{64D42C6D-82AD-4170-BB98-B63D6379E163}" dt="2023-11-10T08:21:37.269" v="293" actId="6549"/>
        <pc:sldMkLst>
          <pc:docMk/>
          <pc:sldMk cId="3345184704" sldId="312"/>
        </pc:sldMkLst>
        <pc:spChg chg="mod">
          <ac:chgData name="泰博 鶴" userId="264c972fee3589ea" providerId="LiveId" clId="{64D42C6D-82AD-4170-BB98-B63D6379E163}" dt="2023-11-10T08:21:37.269" v="293" actId="6549"/>
          <ac:spMkLst>
            <pc:docMk/>
            <pc:sldMk cId="3345184704" sldId="312"/>
            <ac:spMk id="7" creationId="{80119E4D-6BB3-2EEF-F5D4-00E0F8963B39}"/>
          </ac:spMkLst>
        </pc:spChg>
      </pc:sldChg>
      <pc:sldChg chg="modSp add mod">
        <pc:chgData name="泰博 鶴" userId="264c972fee3589ea" providerId="LiveId" clId="{64D42C6D-82AD-4170-BB98-B63D6379E163}" dt="2023-11-10T11:00:27.917" v="2788" actId="20577"/>
        <pc:sldMkLst>
          <pc:docMk/>
          <pc:sldMk cId="926461223" sldId="313"/>
        </pc:sldMkLst>
        <pc:spChg chg="mod">
          <ac:chgData name="泰博 鶴" userId="264c972fee3589ea" providerId="LiveId" clId="{64D42C6D-82AD-4170-BB98-B63D6379E163}" dt="2023-11-10T11:00:27.917" v="2788" actId="20577"/>
          <ac:spMkLst>
            <pc:docMk/>
            <pc:sldMk cId="926461223" sldId="313"/>
            <ac:spMk id="7" creationId="{80119E4D-6BB3-2EEF-F5D4-00E0F8963B39}"/>
          </ac:spMkLst>
        </pc:spChg>
      </pc:sldChg>
      <pc:sldChg chg="modSp add mod">
        <pc:chgData name="泰博 鶴" userId="264c972fee3589ea" providerId="LiveId" clId="{64D42C6D-82AD-4170-BB98-B63D6379E163}" dt="2023-11-10T08:32:38.179" v="586" actId="6549"/>
        <pc:sldMkLst>
          <pc:docMk/>
          <pc:sldMk cId="1788513238" sldId="314"/>
        </pc:sldMkLst>
        <pc:spChg chg="mod">
          <ac:chgData name="泰博 鶴" userId="264c972fee3589ea" providerId="LiveId" clId="{64D42C6D-82AD-4170-BB98-B63D6379E163}" dt="2023-11-10T08:25:46.663" v="295"/>
          <ac:spMkLst>
            <pc:docMk/>
            <pc:sldMk cId="1788513238" sldId="314"/>
            <ac:spMk id="2" creationId="{BE31C833-BB71-9BDC-3927-1BE0E6E82EBD}"/>
          </ac:spMkLst>
        </pc:spChg>
        <pc:spChg chg="mod">
          <ac:chgData name="泰博 鶴" userId="264c972fee3589ea" providerId="LiveId" clId="{64D42C6D-82AD-4170-BB98-B63D6379E163}" dt="2023-11-10T08:32:38.179" v="586" actId="6549"/>
          <ac:spMkLst>
            <pc:docMk/>
            <pc:sldMk cId="1788513238" sldId="314"/>
            <ac:spMk id="7" creationId="{80119E4D-6BB3-2EEF-F5D4-00E0F8963B39}"/>
          </ac:spMkLst>
        </pc:spChg>
      </pc:sldChg>
      <pc:sldChg chg="addSp delSp modSp add del mod">
        <pc:chgData name="泰博 鶴" userId="264c972fee3589ea" providerId="LiveId" clId="{64D42C6D-82AD-4170-BB98-B63D6379E163}" dt="2023-11-10T08:36:38.265" v="596" actId="47"/>
        <pc:sldMkLst>
          <pc:docMk/>
          <pc:sldMk cId="1983808220" sldId="315"/>
        </pc:sldMkLst>
        <pc:spChg chg="del mod">
          <ac:chgData name="泰博 鶴" userId="264c972fee3589ea" providerId="LiveId" clId="{64D42C6D-82AD-4170-BB98-B63D6379E163}" dt="2023-11-10T08:35:53.048" v="590" actId="478"/>
          <ac:spMkLst>
            <pc:docMk/>
            <pc:sldMk cId="1983808220" sldId="315"/>
            <ac:spMk id="7" creationId="{80119E4D-6BB3-2EEF-F5D4-00E0F8963B39}"/>
          </ac:spMkLst>
        </pc:spChg>
        <pc:graphicFrameChg chg="add mod">
          <ac:chgData name="泰博 鶴" userId="264c972fee3589ea" providerId="LiveId" clId="{64D42C6D-82AD-4170-BB98-B63D6379E163}" dt="2023-11-10T08:36:00.115" v="591"/>
          <ac:graphicFrameMkLst>
            <pc:docMk/>
            <pc:sldMk cId="1983808220" sldId="315"/>
            <ac:graphicFrameMk id="3" creationId="{30784D3C-6BF0-3A22-31BE-A46BAC98CE3B}"/>
          </ac:graphicFrameMkLst>
        </pc:graphicFrameChg>
      </pc:sldChg>
      <pc:sldChg chg="addSp modSp add mod">
        <pc:chgData name="泰博 鶴" userId="264c972fee3589ea" providerId="LiveId" clId="{64D42C6D-82AD-4170-BB98-B63D6379E163}" dt="2023-11-10T08:48:21.712" v="1069"/>
        <pc:sldMkLst>
          <pc:docMk/>
          <pc:sldMk cId="2383639349" sldId="316"/>
        </pc:sldMkLst>
        <pc:spChg chg="mod">
          <ac:chgData name="泰博 鶴" userId="264c972fee3589ea" providerId="LiveId" clId="{64D42C6D-82AD-4170-BB98-B63D6379E163}" dt="2023-11-10T08:36:56.813" v="628" actId="6549"/>
          <ac:spMkLst>
            <pc:docMk/>
            <pc:sldMk cId="2383639349" sldId="316"/>
            <ac:spMk id="7" creationId="{80119E4D-6BB3-2EEF-F5D4-00E0F8963B39}"/>
          </ac:spMkLst>
        </pc:spChg>
        <pc:graphicFrameChg chg="add mod modGraphic">
          <ac:chgData name="泰博 鶴" userId="264c972fee3589ea" providerId="LiveId" clId="{64D42C6D-82AD-4170-BB98-B63D6379E163}" dt="2023-11-10T08:48:21.712" v="1069"/>
          <ac:graphicFrameMkLst>
            <pc:docMk/>
            <pc:sldMk cId="2383639349" sldId="316"/>
            <ac:graphicFrameMk id="3" creationId="{95FEF28C-7016-E4F9-54A9-93B23DD396B2}"/>
          </ac:graphicFrameMkLst>
        </pc:graphicFrameChg>
      </pc:sldChg>
      <pc:sldChg chg="addSp delSp modSp add mod">
        <pc:chgData name="泰博 鶴" userId="264c972fee3589ea" providerId="LiveId" clId="{64D42C6D-82AD-4170-BB98-B63D6379E163}" dt="2023-11-10T09:08:55.175" v="1324" actId="1076"/>
        <pc:sldMkLst>
          <pc:docMk/>
          <pc:sldMk cId="2488974660" sldId="317"/>
        </pc:sldMkLst>
        <pc:spChg chg="mod">
          <ac:chgData name="泰博 鶴" userId="264c972fee3589ea" providerId="LiveId" clId="{64D42C6D-82AD-4170-BB98-B63D6379E163}" dt="2023-11-10T08:54:37.234" v="1275"/>
          <ac:spMkLst>
            <pc:docMk/>
            <pc:sldMk cId="2488974660" sldId="317"/>
            <ac:spMk id="2" creationId="{BE31C833-BB71-9BDC-3927-1BE0E6E82EBD}"/>
          </ac:spMkLst>
        </pc:spChg>
        <pc:spChg chg="add mod">
          <ac:chgData name="泰博 鶴" userId="264c972fee3589ea" providerId="LiveId" clId="{64D42C6D-82AD-4170-BB98-B63D6379E163}" dt="2023-11-10T09:08:55.175" v="1324" actId="1076"/>
          <ac:spMkLst>
            <pc:docMk/>
            <pc:sldMk cId="2488974660" sldId="317"/>
            <ac:spMk id="5" creationId="{5AC71E7C-5978-18B8-5E41-916E147943AE}"/>
          </ac:spMkLst>
        </pc:spChg>
        <pc:spChg chg="add mod">
          <ac:chgData name="泰博 鶴" userId="264c972fee3589ea" providerId="LiveId" clId="{64D42C6D-82AD-4170-BB98-B63D6379E163}" dt="2023-11-10T09:08:55.175" v="1324" actId="1076"/>
          <ac:spMkLst>
            <pc:docMk/>
            <pc:sldMk cId="2488974660" sldId="317"/>
            <ac:spMk id="6" creationId="{12486B08-9F34-B032-1FF5-1A8A63973528}"/>
          </ac:spMkLst>
        </pc:spChg>
        <pc:spChg chg="mod">
          <ac:chgData name="泰博 鶴" userId="264c972fee3589ea" providerId="LiveId" clId="{64D42C6D-82AD-4170-BB98-B63D6379E163}" dt="2023-11-10T08:54:59.232" v="1321" actId="20577"/>
          <ac:spMkLst>
            <pc:docMk/>
            <pc:sldMk cId="2488974660" sldId="317"/>
            <ac:spMk id="7" creationId="{80119E4D-6BB3-2EEF-F5D4-00E0F8963B39}"/>
          </ac:spMkLst>
        </pc:spChg>
        <pc:spChg chg="add mod">
          <ac:chgData name="泰博 鶴" userId="264c972fee3589ea" providerId="LiveId" clId="{64D42C6D-82AD-4170-BB98-B63D6379E163}" dt="2023-11-10T09:08:55.175" v="1324" actId="1076"/>
          <ac:spMkLst>
            <pc:docMk/>
            <pc:sldMk cId="2488974660" sldId="317"/>
            <ac:spMk id="8" creationId="{3A3AD9C0-D038-1214-BBE4-59408A7B17F0}"/>
          </ac:spMkLst>
        </pc:spChg>
        <pc:graphicFrameChg chg="del">
          <ac:chgData name="泰博 鶴" userId="264c972fee3589ea" providerId="LiveId" clId="{64D42C6D-82AD-4170-BB98-B63D6379E163}" dt="2023-11-10T08:55:12.605" v="1322" actId="478"/>
          <ac:graphicFrameMkLst>
            <pc:docMk/>
            <pc:sldMk cId="2488974660" sldId="317"/>
            <ac:graphicFrameMk id="3" creationId="{95FEF28C-7016-E4F9-54A9-93B23DD396B2}"/>
          </ac:graphicFrameMkLst>
        </pc:graphicFrameChg>
        <pc:picChg chg="add mod">
          <ac:chgData name="泰博 鶴" userId="264c972fee3589ea" providerId="LiveId" clId="{64D42C6D-82AD-4170-BB98-B63D6379E163}" dt="2023-11-10T09:08:55.175" v="1324" actId="1076"/>
          <ac:picMkLst>
            <pc:docMk/>
            <pc:sldMk cId="2488974660" sldId="317"/>
            <ac:picMk id="4" creationId="{B932B7B1-4A5E-3B01-9944-50006E6F22BD}"/>
          </ac:picMkLst>
        </pc:picChg>
      </pc:sldChg>
      <pc:sldChg chg="add del">
        <pc:chgData name="泰博 鶴" userId="264c972fee3589ea" providerId="LiveId" clId="{64D42C6D-82AD-4170-BB98-B63D6379E163}" dt="2023-11-10T09:21:56.780" v="1374" actId="47"/>
        <pc:sldMkLst>
          <pc:docMk/>
          <pc:sldMk cId="1002019799" sldId="318"/>
        </pc:sldMkLst>
      </pc:sldChg>
      <pc:sldChg chg="modSp add mod">
        <pc:chgData name="泰博 鶴" userId="264c972fee3589ea" providerId="LiveId" clId="{64D42C6D-82AD-4170-BB98-B63D6379E163}" dt="2023-11-10T09:25:30.642" v="1541" actId="6549"/>
        <pc:sldMkLst>
          <pc:docMk/>
          <pc:sldMk cId="1893218709" sldId="318"/>
        </pc:sldMkLst>
        <pc:spChg chg="mod">
          <ac:chgData name="泰博 鶴" userId="264c972fee3589ea" providerId="LiveId" clId="{64D42C6D-82AD-4170-BB98-B63D6379E163}" dt="2023-11-10T09:22:17.723" v="1376"/>
          <ac:spMkLst>
            <pc:docMk/>
            <pc:sldMk cId="1893218709" sldId="318"/>
            <ac:spMk id="2" creationId="{BE31C833-BB71-9BDC-3927-1BE0E6E82EBD}"/>
          </ac:spMkLst>
        </pc:spChg>
        <pc:spChg chg="mod">
          <ac:chgData name="泰博 鶴" userId="264c972fee3589ea" providerId="LiveId" clId="{64D42C6D-82AD-4170-BB98-B63D6379E163}" dt="2023-11-10T09:25:30.642" v="1541" actId="6549"/>
          <ac:spMkLst>
            <pc:docMk/>
            <pc:sldMk cId="1893218709" sldId="318"/>
            <ac:spMk id="7" creationId="{80119E4D-6BB3-2EEF-F5D4-00E0F8963B39}"/>
          </ac:spMkLst>
        </pc:spChg>
      </pc:sldChg>
      <pc:sldChg chg="modSp add mod">
        <pc:chgData name="泰博 鶴" userId="264c972fee3589ea" providerId="LiveId" clId="{64D42C6D-82AD-4170-BB98-B63D6379E163}" dt="2023-11-10T09:45:56.611" v="1603" actId="20577"/>
        <pc:sldMkLst>
          <pc:docMk/>
          <pc:sldMk cId="3474986943" sldId="319"/>
        </pc:sldMkLst>
        <pc:spChg chg="mod">
          <ac:chgData name="泰博 鶴" userId="264c972fee3589ea" providerId="LiveId" clId="{64D42C6D-82AD-4170-BB98-B63D6379E163}" dt="2023-11-10T09:44:46.796" v="1543"/>
          <ac:spMkLst>
            <pc:docMk/>
            <pc:sldMk cId="3474986943" sldId="319"/>
            <ac:spMk id="2" creationId="{BE31C833-BB71-9BDC-3927-1BE0E6E82EBD}"/>
          </ac:spMkLst>
        </pc:spChg>
        <pc:spChg chg="mod">
          <ac:chgData name="泰博 鶴" userId="264c972fee3589ea" providerId="LiveId" clId="{64D42C6D-82AD-4170-BB98-B63D6379E163}" dt="2023-11-10T09:45:56.611" v="1603" actId="20577"/>
          <ac:spMkLst>
            <pc:docMk/>
            <pc:sldMk cId="3474986943" sldId="319"/>
            <ac:spMk id="7" creationId="{80119E4D-6BB3-2EEF-F5D4-00E0F8963B39}"/>
          </ac:spMkLst>
        </pc:spChg>
      </pc:sldChg>
      <pc:sldChg chg="modSp add mod">
        <pc:chgData name="泰博 鶴" userId="264c972fee3589ea" providerId="LiveId" clId="{64D42C6D-82AD-4170-BB98-B63D6379E163}" dt="2023-11-10T10:05:49.251" v="2374" actId="6549"/>
        <pc:sldMkLst>
          <pc:docMk/>
          <pc:sldMk cId="803387709" sldId="320"/>
        </pc:sldMkLst>
        <pc:spChg chg="mod">
          <ac:chgData name="泰博 鶴" userId="264c972fee3589ea" providerId="LiveId" clId="{64D42C6D-82AD-4170-BB98-B63D6379E163}" dt="2023-11-10T10:01:28.117" v="1903"/>
          <ac:spMkLst>
            <pc:docMk/>
            <pc:sldMk cId="803387709" sldId="320"/>
            <ac:spMk id="2" creationId="{BE31C833-BB71-9BDC-3927-1BE0E6E82EBD}"/>
          </ac:spMkLst>
        </pc:spChg>
        <pc:spChg chg="mod">
          <ac:chgData name="泰博 鶴" userId="264c972fee3589ea" providerId="LiveId" clId="{64D42C6D-82AD-4170-BB98-B63D6379E163}" dt="2023-11-10T10:05:49.251" v="2374" actId="6549"/>
          <ac:spMkLst>
            <pc:docMk/>
            <pc:sldMk cId="803387709" sldId="320"/>
            <ac:spMk id="7" creationId="{80119E4D-6BB3-2EEF-F5D4-00E0F8963B39}"/>
          </ac:spMkLst>
        </pc:spChg>
      </pc:sldChg>
      <pc:sldChg chg="modSp add mod">
        <pc:chgData name="泰博 鶴" userId="264c972fee3589ea" providerId="LiveId" clId="{64D42C6D-82AD-4170-BB98-B63D6379E163}" dt="2023-11-10T10:17:30.975" v="2784" actId="20577"/>
        <pc:sldMkLst>
          <pc:docMk/>
          <pc:sldMk cId="3338289285" sldId="321"/>
        </pc:sldMkLst>
        <pc:spChg chg="mod">
          <ac:chgData name="泰博 鶴" userId="264c972fee3589ea" providerId="LiveId" clId="{64D42C6D-82AD-4170-BB98-B63D6379E163}" dt="2023-11-10T10:12:31.958" v="2429"/>
          <ac:spMkLst>
            <pc:docMk/>
            <pc:sldMk cId="3338289285" sldId="321"/>
            <ac:spMk id="2" creationId="{BE31C833-BB71-9BDC-3927-1BE0E6E82EBD}"/>
          </ac:spMkLst>
        </pc:spChg>
        <pc:spChg chg="mod">
          <ac:chgData name="泰博 鶴" userId="264c972fee3589ea" providerId="LiveId" clId="{64D42C6D-82AD-4170-BB98-B63D6379E163}" dt="2023-11-10T10:17:30.975" v="2784" actId="20577"/>
          <ac:spMkLst>
            <pc:docMk/>
            <pc:sldMk cId="3338289285" sldId="321"/>
            <ac:spMk id="7" creationId="{80119E4D-6BB3-2EEF-F5D4-00E0F8963B39}"/>
          </ac:spMkLst>
        </pc:spChg>
      </pc:sldChg>
    </pc:docChg>
  </pc:docChgLst>
  <pc:docChgLst>
    <pc:chgData name="泰博 鶴" userId="264c972fee3589ea" providerId="LiveId" clId="{AB8DAA42-6ACF-47C2-A825-5ACB69699B46}"/>
    <pc:docChg chg="undo redo custSel addSld delSld modSld">
      <pc:chgData name="泰博 鶴" userId="264c972fee3589ea" providerId="LiveId" clId="{AB8DAA42-6ACF-47C2-A825-5ACB69699B46}" dt="2024-04-09T10:17:36.077" v="81" actId="6549"/>
      <pc:docMkLst>
        <pc:docMk/>
      </pc:docMkLst>
      <pc:sldChg chg="del">
        <pc:chgData name="泰博 鶴" userId="264c972fee3589ea" providerId="LiveId" clId="{AB8DAA42-6ACF-47C2-A825-5ACB69699B46}" dt="2024-04-07T03:32:15.203" v="4" actId="47"/>
        <pc:sldMkLst>
          <pc:docMk/>
          <pc:sldMk cId="1622410036" sldId="271"/>
        </pc:sldMkLst>
      </pc:sldChg>
      <pc:sldChg chg="del">
        <pc:chgData name="泰博 鶴" userId="264c972fee3589ea" providerId="LiveId" clId="{AB8DAA42-6ACF-47C2-A825-5ACB69699B46}" dt="2024-04-07T03:32:03.223" v="3" actId="47"/>
        <pc:sldMkLst>
          <pc:docMk/>
          <pc:sldMk cId="1320526456" sldId="297"/>
        </pc:sldMkLst>
      </pc:sldChg>
      <pc:sldChg chg="del">
        <pc:chgData name="泰博 鶴" userId="264c972fee3589ea" providerId="LiveId" clId="{AB8DAA42-6ACF-47C2-A825-5ACB69699B46}" dt="2024-04-06T10:50:29.078" v="0" actId="47"/>
        <pc:sldMkLst>
          <pc:docMk/>
          <pc:sldMk cId="2545770817" sldId="680"/>
        </pc:sldMkLst>
      </pc:sldChg>
      <pc:sldChg chg="del">
        <pc:chgData name="泰博 鶴" userId="264c972fee3589ea" providerId="LiveId" clId="{AB8DAA42-6ACF-47C2-A825-5ACB69699B46}" dt="2024-04-06T10:51:05.768" v="2" actId="47"/>
        <pc:sldMkLst>
          <pc:docMk/>
          <pc:sldMk cId="950321383" sldId="716"/>
        </pc:sldMkLst>
      </pc:sldChg>
      <pc:sldChg chg="del">
        <pc:chgData name="泰博 鶴" userId="264c972fee3589ea" providerId="LiveId" clId="{AB8DAA42-6ACF-47C2-A825-5ACB69699B46}" dt="2024-04-06T10:51:05.768" v="2" actId="47"/>
        <pc:sldMkLst>
          <pc:docMk/>
          <pc:sldMk cId="4130683139" sldId="717"/>
        </pc:sldMkLst>
      </pc:sldChg>
      <pc:sldChg chg="del">
        <pc:chgData name="泰博 鶴" userId="264c972fee3589ea" providerId="LiveId" clId="{AB8DAA42-6ACF-47C2-A825-5ACB69699B46}" dt="2024-04-06T10:51:05.768" v="2" actId="47"/>
        <pc:sldMkLst>
          <pc:docMk/>
          <pc:sldMk cId="3989863350" sldId="718"/>
        </pc:sldMkLst>
      </pc:sldChg>
      <pc:sldChg chg="addSp delSp modSp add mod">
        <pc:chgData name="泰博 鶴" userId="264c972fee3589ea" providerId="LiveId" clId="{AB8DAA42-6ACF-47C2-A825-5ACB69699B46}" dt="2024-04-09T10:17:36.077" v="81" actId="6549"/>
        <pc:sldMkLst>
          <pc:docMk/>
          <pc:sldMk cId="857870085" sldId="726"/>
        </pc:sldMkLst>
        <pc:spChg chg="mod">
          <ac:chgData name="泰博 鶴" userId="264c972fee3589ea" providerId="LiveId" clId="{AB8DAA42-6ACF-47C2-A825-5ACB69699B46}" dt="2024-04-07T04:27:37.014" v="72" actId="20577"/>
          <ac:spMkLst>
            <pc:docMk/>
            <pc:sldMk cId="857870085" sldId="726"/>
            <ac:spMk id="2" creationId="{BE31C833-BB71-9BDC-3927-1BE0E6E82EBD}"/>
          </ac:spMkLst>
        </pc:spChg>
        <pc:spChg chg="add del mod">
          <ac:chgData name="泰博 鶴" userId="264c972fee3589ea" providerId="LiveId" clId="{AB8DAA42-6ACF-47C2-A825-5ACB69699B46}" dt="2024-04-07T04:19:15.037" v="8" actId="478"/>
          <ac:spMkLst>
            <pc:docMk/>
            <pc:sldMk cId="857870085" sldId="726"/>
            <ac:spMk id="4" creationId="{6D0087D8-35A4-2057-07CD-664896900CF9}"/>
          </ac:spMkLst>
        </pc:spChg>
        <pc:graphicFrameChg chg="add mod modGraphic">
          <ac:chgData name="泰博 鶴" userId="264c972fee3589ea" providerId="LiveId" clId="{AB8DAA42-6ACF-47C2-A825-5ACB69699B46}" dt="2024-04-09T10:17:36.077" v="81" actId="6549"/>
          <ac:graphicFrameMkLst>
            <pc:docMk/>
            <pc:sldMk cId="857870085" sldId="726"/>
            <ac:graphicFrameMk id="3" creationId="{BB5CF174-96A9-C565-AF1F-5E2711A37BDD}"/>
          </ac:graphicFrameMkLst>
        </pc:graphicFrameChg>
        <pc:picChg chg="del">
          <ac:chgData name="泰博 鶴" userId="264c972fee3589ea" providerId="LiveId" clId="{AB8DAA42-6ACF-47C2-A825-5ACB69699B46}" dt="2024-04-07T04:19:03.715" v="6" actId="478"/>
          <ac:picMkLst>
            <pc:docMk/>
            <pc:sldMk cId="857870085" sldId="726"/>
            <ac:picMk id="10" creationId="{3CA7A278-9CF5-C6DF-F56A-2F17144D3E98}"/>
          </ac:picMkLst>
        </pc:picChg>
      </pc:sldChg>
      <pc:sldChg chg="del">
        <pc:chgData name="泰博 鶴" userId="264c972fee3589ea" providerId="LiveId" clId="{AB8DAA42-6ACF-47C2-A825-5ACB69699B46}" dt="2024-04-06T10:50:52.391" v="1" actId="47"/>
        <pc:sldMkLst>
          <pc:docMk/>
          <pc:sldMk cId="1101842901" sldId="726"/>
        </pc:sldMkLst>
      </pc:sldChg>
      <pc:sldChg chg="del">
        <pc:chgData name="泰博 鶴" userId="264c972fee3589ea" providerId="LiveId" clId="{AB8DAA42-6ACF-47C2-A825-5ACB69699B46}" dt="2024-04-06T10:50:52.391" v="1" actId="47"/>
        <pc:sldMkLst>
          <pc:docMk/>
          <pc:sldMk cId="1965498682" sldId="727"/>
        </pc:sldMkLst>
      </pc:sldChg>
      <pc:sldChg chg="del">
        <pc:chgData name="泰博 鶴" userId="264c972fee3589ea" providerId="LiveId" clId="{AB8DAA42-6ACF-47C2-A825-5ACB69699B46}" dt="2024-04-06T10:50:52.391" v="1" actId="47"/>
        <pc:sldMkLst>
          <pc:docMk/>
          <pc:sldMk cId="3826368123" sldId="728"/>
        </pc:sldMkLst>
      </pc:sldChg>
      <pc:sldMasterChg chg="delSldLayout">
        <pc:chgData name="泰博 鶴" userId="264c972fee3589ea" providerId="LiveId" clId="{AB8DAA42-6ACF-47C2-A825-5ACB69699B46}" dt="2024-04-06T10:50:29.078" v="0" actId="47"/>
        <pc:sldMasterMkLst>
          <pc:docMk/>
          <pc:sldMasterMk cId="2597430410" sldId="2147483648"/>
        </pc:sldMasterMkLst>
        <pc:sldLayoutChg chg="del">
          <pc:chgData name="泰博 鶴" userId="264c972fee3589ea" providerId="LiveId" clId="{AB8DAA42-6ACF-47C2-A825-5ACB69699B46}" dt="2024-04-06T10:50:29.078" v="0" actId="47"/>
          <pc:sldLayoutMkLst>
            <pc:docMk/>
            <pc:sldMasterMk cId="2597430410" sldId="2147483648"/>
            <pc:sldLayoutMk cId="3259189901" sldId="2147483660"/>
          </pc:sldLayoutMkLst>
        </pc:sldLayoutChg>
      </pc:sldMasterChg>
    </pc:docChg>
  </pc:docChgLst>
  <pc:docChgLst>
    <pc:chgData name="泰博 鶴" userId="264c972fee3589ea" providerId="LiveId" clId="{38E4352F-BB8D-4AB5-8E7A-D23ACB683FFA}"/>
    <pc:docChg chg="undo redo custSel addSld delSld modSld sldOrd">
      <pc:chgData name="泰博 鶴" userId="264c972fee3589ea" providerId="LiveId" clId="{38E4352F-BB8D-4AB5-8E7A-D23ACB683FFA}" dt="2023-11-24T12:12:36.740" v="398" actId="20577"/>
      <pc:docMkLst>
        <pc:docMk/>
      </pc:docMkLst>
      <pc:sldChg chg="modSp mod">
        <pc:chgData name="泰博 鶴" userId="264c972fee3589ea" providerId="LiveId" clId="{38E4352F-BB8D-4AB5-8E7A-D23ACB683FFA}" dt="2023-11-24T08:11:22.183" v="7"/>
        <pc:sldMkLst>
          <pc:docMk/>
          <pc:sldMk cId="1535941372" sldId="256"/>
        </pc:sldMkLst>
        <pc:spChg chg="mod">
          <ac:chgData name="泰博 鶴" userId="264c972fee3589ea" providerId="LiveId" clId="{38E4352F-BB8D-4AB5-8E7A-D23ACB683FFA}" dt="2023-11-24T08:11:14.807" v="3" actId="20577"/>
          <ac:spMkLst>
            <pc:docMk/>
            <pc:sldMk cId="1535941372" sldId="256"/>
            <ac:spMk id="2" creationId="{0A413E03-4D3E-569A-5715-2A5027D96E86}"/>
          </ac:spMkLst>
        </pc:spChg>
        <pc:spChg chg="mod">
          <ac:chgData name="泰博 鶴" userId="264c972fee3589ea" providerId="LiveId" clId="{38E4352F-BB8D-4AB5-8E7A-D23ACB683FFA}" dt="2023-11-24T08:11:22.183" v="7"/>
          <ac:spMkLst>
            <pc:docMk/>
            <pc:sldMk cId="1535941372" sldId="256"/>
            <ac:spMk id="4" creationId="{BDA3ECA3-8BEB-F887-E515-F7F91934DBBC}"/>
          </ac:spMkLst>
        </pc:spChg>
      </pc:sldChg>
      <pc:sldChg chg="modSp mod">
        <pc:chgData name="泰博 鶴" userId="264c972fee3589ea" providerId="LiveId" clId="{38E4352F-BB8D-4AB5-8E7A-D23ACB683FFA}" dt="2023-11-24T09:56:03.690" v="63" actId="403"/>
        <pc:sldMkLst>
          <pc:docMk/>
          <pc:sldMk cId="940965810" sldId="289"/>
        </pc:sldMkLst>
        <pc:spChg chg="mod">
          <ac:chgData name="泰博 鶴" userId="264c972fee3589ea" providerId="LiveId" clId="{38E4352F-BB8D-4AB5-8E7A-D23ACB683FFA}" dt="2023-11-24T09:54:47.275" v="21" actId="20577"/>
          <ac:spMkLst>
            <pc:docMk/>
            <pc:sldMk cId="940965810" sldId="289"/>
            <ac:spMk id="2" creationId="{BE31C833-BB71-9BDC-3927-1BE0E6E82EBD}"/>
          </ac:spMkLst>
        </pc:spChg>
        <pc:spChg chg="mod">
          <ac:chgData name="泰博 鶴" userId="264c972fee3589ea" providerId="LiveId" clId="{38E4352F-BB8D-4AB5-8E7A-D23ACB683FFA}" dt="2023-11-24T09:56:03.690" v="63" actId="403"/>
          <ac:spMkLst>
            <pc:docMk/>
            <pc:sldMk cId="940965810" sldId="289"/>
            <ac:spMk id="4" creationId="{08EE240A-CFA6-004A-F087-7756DAF6A0B5}"/>
          </ac:spMkLst>
        </pc:spChg>
      </pc:sldChg>
      <pc:sldChg chg="del">
        <pc:chgData name="泰博 鶴" userId="264c972fee3589ea" providerId="LiveId" clId="{38E4352F-BB8D-4AB5-8E7A-D23ACB683FFA}" dt="2023-11-24T08:11:39.598" v="10" actId="47"/>
        <pc:sldMkLst>
          <pc:docMk/>
          <pc:sldMk cId="1000697521" sldId="322"/>
        </pc:sldMkLst>
      </pc:sldChg>
      <pc:sldChg chg="del">
        <pc:chgData name="泰博 鶴" userId="264c972fee3589ea" providerId="LiveId" clId="{38E4352F-BB8D-4AB5-8E7A-D23ACB683FFA}" dt="2023-11-24T09:54:18.371" v="11" actId="47"/>
        <pc:sldMkLst>
          <pc:docMk/>
          <pc:sldMk cId="244741225" sldId="323"/>
        </pc:sldMkLst>
      </pc:sldChg>
      <pc:sldChg chg="del">
        <pc:chgData name="泰博 鶴" userId="264c972fee3589ea" providerId="LiveId" clId="{38E4352F-BB8D-4AB5-8E7A-D23ACB683FFA}" dt="2023-11-24T09:56:15.311" v="64" actId="47"/>
        <pc:sldMkLst>
          <pc:docMk/>
          <pc:sldMk cId="3408948169" sldId="324"/>
        </pc:sldMkLst>
      </pc:sldChg>
      <pc:sldChg chg="modSp mod">
        <pc:chgData name="泰博 鶴" userId="264c972fee3589ea" providerId="LiveId" clId="{38E4352F-BB8D-4AB5-8E7A-D23ACB683FFA}" dt="2023-11-24T10:05:42.175" v="228" actId="115"/>
        <pc:sldMkLst>
          <pc:docMk/>
          <pc:sldMk cId="2134000837" sldId="325"/>
        </pc:sldMkLst>
        <pc:spChg chg="mod">
          <ac:chgData name="泰博 鶴" userId="264c972fee3589ea" providerId="LiveId" clId="{38E4352F-BB8D-4AB5-8E7A-D23ACB683FFA}" dt="2023-11-24T09:56:33.200" v="71" actId="6549"/>
          <ac:spMkLst>
            <pc:docMk/>
            <pc:sldMk cId="2134000837" sldId="325"/>
            <ac:spMk id="2" creationId="{BE31C833-BB71-9BDC-3927-1BE0E6E82EBD}"/>
          </ac:spMkLst>
        </pc:spChg>
        <pc:spChg chg="mod">
          <ac:chgData name="泰博 鶴" userId="264c972fee3589ea" providerId="LiveId" clId="{38E4352F-BB8D-4AB5-8E7A-D23ACB683FFA}" dt="2023-11-24T10:05:42.175" v="228" actId="115"/>
          <ac:spMkLst>
            <pc:docMk/>
            <pc:sldMk cId="2134000837" sldId="325"/>
            <ac:spMk id="4" creationId="{08EE240A-CFA6-004A-F087-7756DAF6A0B5}"/>
          </ac:spMkLst>
        </pc:spChg>
      </pc:sldChg>
      <pc:sldChg chg="del">
        <pc:chgData name="泰博 鶴" userId="264c972fee3589ea" providerId="LiveId" clId="{38E4352F-BB8D-4AB5-8E7A-D23ACB683FFA}" dt="2023-11-24T10:07:08.906" v="247" actId="47"/>
        <pc:sldMkLst>
          <pc:docMk/>
          <pc:sldMk cId="2832677304" sldId="326"/>
        </pc:sldMkLst>
      </pc:sldChg>
      <pc:sldChg chg="del">
        <pc:chgData name="泰博 鶴" userId="264c972fee3589ea" providerId="LiveId" clId="{38E4352F-BB8D-4AB5-8E7A-D23ACB683FFA}" dt="2023-11-24T10:07:08.906" v="247" actId="47"/>
        <pc:sldMkLst>
          <pc:docMk/>
          <pc:sldMk cId="2267988883" sldId="327"/>
        </pc:sldMkLst>
      </pc:sldChg>
      <pc:sldChg chg="modSp add mod">
        <pc:chgData name="泰博 鶴" userId="264c972fee3589ea" providerId="LiveId" clId="{38E4352F-BB8D-4AB5-8E7A-D23ACB683FFA}" dt="2023-11-24T12:12:36.740" v="398" actId="20577"/>
        <pc:sldMkLst>
          <pc:docMk/>
          <pc:sldMk cId="1329209346" sldId="328"/>
        </pc:sldMkLst>
        <pc:spChg chg="mod">
          <ac:chgData name="泰博 鶴" userId="264c972fee3589ea" providerId="LiveId" clId="{38E4352F-BB8D-4AB5-8E7A-D23ACB683FFA}" dt="2023-11-24T12:12:36.740" v="398" actId="20577"/>
          <ac:spMkLst>
            <pc:docMk/>
            <pc:sldMk cId="1329209346" sldId="328"/>
            <ac:spMk id="4" creationId="{BDA3ECA3-8BEB-F887-E515-F7F91934DBBC}"/>
          </ac:spMkLst>
        </pc:spChg>
      </pc:sldChg>
      <pc:sldChg chg="modSp add mod ord">
        <pc:chgData name="泰博 鶴" userId="264c972fee3589ea" providerId="LiveId" clId="{38E4352F-BB8D-4AB5-8E7A-D23ACB683FFA}" dt="2023-11-24T10:06:55.896" v="246"/>
        <pc:sldMkLst>
          <pc:docMk/>
          <pc:sldMk cId="2963946207" sldId="329"/>
        </pc:sldMkLst>
        <pc:spChg chg="mod">
          <ac:chgData name="泰博 鶴" userId="264c972fee3589ea" providerId="LiveId" clId="{38E4352F-BB8D-4AB5-8E7A-D23ACB683FFA}" dt="2023-11-24T10:06:38.554" v="243" actId="20577"/>
          <ac:spMkLst>
            <pc:docMk/>
            <pc:sldMk cId="2963946207" sldId="329"/>
            <ac:spMk id="4" creationId="{08EE240A-CFA6-004A-F087-7756DAF6A0B5}"/>
          </ac:spMkLst>
        </pc:spChg>
      </pc:sldChg>
      <pc:sldChg chg="modSp add mod">
        <pc:chgData name="泰博 鶴" userId="264c972fee3589ea" providerId="LiveId" clId="{38E4352F-BB8D-4AB5-8E7A-D23ACB683FFA}" dt="2023-11-24T10:09:18.425" v="267" actId="20577"/>
        <pc:sldMkLst>
          <pc:docMk/>
          <pc:sldMk cId="1187880601" sldId="330"/>
        </pc:sldMkLst>
        <pc:spChg chg="mod">
          <ac:chgData name="泰博 鶴" userId="264c972fee3589ea" providerId="LiveId" clId="{38E4352F-BB8D-4AB5-8E7A-D23ACB683FFA}" dt="2023-11-24T10:07:36.418" v="250"/>
          <ac:spMkLst>
            <pc:docMk/>
            <pc:sldMk cId="1187880601" sldId="330"/>
            <ac:spMk id="2" creationId="{BE31C833-BB71-9BDC-3927-1BE0E6E82EBD}"/>
          </ac:spMkLst>
        </pc:spChg>
        <pc:spChg chg="mod">
          <ac:chgData name="泰博 鶴" userId="264c972fee3589ea" providerId="LiveId" clId="{38E4352F-BB8D-4AB5-8E7A-D23ACB683FFA}" dt="2023-11-24T10:09:18.425" v="267" actId="20577"/>
          <ac:spMkLst>
            <pc:docMk/>
            <pc:sldMk cId="1187880601" sldId="330"/>
            <ac:spMk id="4" creationId="{08EE240A-CFA6-004A-F087-7756DAF6A0B5}"/>
          </ac:spMkLst>
        </pc:spChg>
      </pc:sldChg>
      <pc:sldChg chg="modSp add mod">
        <pc:chgData name="泰博 鶴" userId="264c972fee3589ea" providerId="LiveId" clId="{38E4352F-BB8D-4AB5-8E7A-D23ACB683FFA}" dt="2023-11-24T10:12:21.291" v="300" actId="20577"/>
        <pc:sldMkLst>
          <pc:docMk/>
          <pc:sldMk cId="2449939323" sldId="331"/>
        </pc:sldMkLst>
        <pc:spChg chg="mod">
          <ac:chgData name="泰博 鶴" userId="264c972fee3589ea" providerId="LiveId" clId="{38E4352F-BB8D-4AB5-8E7A-D23ACB683FFA}" dt="2023-11-24T10:12:21.291" v="300" actId="20577"/>
          <ac:spMkLst>
            <pc:docMk/>
            <pc:sldMk cId="2449939323" sldId="331"/>
            <ac:spMk id="4" creationId="{08EE240A-CFA6-004A-F087-7756DAF6A0B5}"/>
          </ac:spMkLst>
        </pc:spChg>
      </pc:sldChg>
      <pc:sldChg chg="add">
        <pc:chgData name="泰博 鶴" userId="264c972fee3589ea" providerId="LiveId" clId="{38E4352F-BB8D-4AB5-8E7A-D23ACB683FFA}" dt="2023-11-24T10:10:09.426" v="269"/>
        <pc:sldMkLst>
          <pc:docMk/>
          <pc:sldMk cId="4270278369" sldId="332"/>
        </pc:sldMkLst>
      </pc:sldChg>
      <pc:sldChg chg="add">
        <pc:chgData name="泰博 鶴" userId="264c972fee3589ea" providerId="LiveId" clId="{38E4352F-BB8D-4AB5-8E7A-D23ACB683FFA}" dt="2023-11-24T10:10:51.059" v="274"/>
        <pc:sldMkLst>
          <pc:docMk/>
          <pc:sldMk cId="3289024049" sldId="333"/>
        </pc:sldMkLst>
      </pc:sldChg>
      <pc:sldChg chg="add">
        <pc:chgData name="泰博 鶴" userId="264c972fee3589ea" providerId="LiveId" clId="{38E4352F-BB8D-4AB5-8E7A-D23ACB683FFA}" dt="2023-11-24T10:11:37.763" v="279"/>
        <pc:sldMkLst>
          <pc:docMk/>
          <pc:sldMk cId="3262169" sldId="334"/>
        </pc:sldMkLst>
      </pc:sldChg>
      <pc:sldChg chg="modSp add mod">
        <pc:chgData name="泰博 鶴" userId="264c972fee3589ea" providerId="LiveId" clId="{38E4352F-BB8D-4AB5-8E7A-D23ACB683FFA}" dt="2023-11-24T10:16:50.366" v="388"/>
        <pc:sldMkLst>
          <pc:docMk/>
          <pc:sldMk cId="1023046497" sldId="335"/>
        </pc:sldMkLst>
        <pc:spChg chg="mod">
          <ac:chgData name="泰博 鶴" userId="264c972fee3589ea" providerId="LiveId" clId="{38E4352F-BB8D-4AB5-8E7A-D23ACB683FFA}" dt="2023-11-24T10:16:50.366" v="388"/>
          <ac:spMkLst>
            <pc:docMk/>
            <pc:sldMk cId="1023046497" sldId="335"/>
            <ac:spMk id="2" creationId="{BE31C833-BB71-9BDC-3927-1BE0E6E82EBD}"/>
          </ac:spMkLst>
        </pc:spChg>
        <pc:spChg chg="mod">
          <ac:chgData name="泰博 鶴" userId="264c972fee3589ea" providerId="LiveId" clId="{38E4352F-BB8D-4AB5-8E7A-D23ACB683FFA}" dt="2023-11-24T10:13:20.497" v="317" actId="6549"/>
          <ac:spMkLst>
            <pc:docMk/>
            <pc:sldMk cId="1023046497" sldId="335"/>
            <ac:spMk id="4" creationId="{08EE240A-CFA6-004A-F087-7756DAF6A0B5}"/>
          </ac:spMkLst>
        </pc:spChg>
      </pc:sldChg>
      <pc:sldChg chg="modSp add mod">
        <pc:chgData name="泰博 鶴" userId="264c972fee3589ea" providerId="LiveId" clId="{38E4352F-BB8D-4AB5-8E7A-D23ACB683FFA}" dt="2023-11-24T10:16:35.974" v="387" actId="404"/>
        <pc:sldMkLst>
          <pc:docMk/>
          <pc:sldMk cId="3441797176" sldId="336"/>
        </pc:sldMkLst>
        <pc:spChg chg="mod">
          <ac:chgData name="泰博 鶴" userId="264c972fee3589ea" providerId="LiveId" clId="{38E4352F-BB8D-4AB5-8E7A-D23ACB683FFA}" dt="2023-11-24T10:16:35.974" v="387" actId="404"/>
          <ac:spMkLst>
            <pc:docMk/>
            <pc:sldMk cId="3441797176" sldId="336"/>
            <ac:spMk id="2" creationId="{BE31C833-BB71-9BDC-3927-1BE0E6E82EBD}"/>
          </ac:spMkLst>
        </pc:spChg>
        <pc:spChg chg="mod">
          <ac:chgData name="泰博 鶴" userId="264c972fee3589ea" providerId="LiveId" clId="{38E4352F-BB8D-4AB5-8E7A-D23ACB683FFA}" dt="2023-11-24T10:15:15.473" v="377" actId="403"/>
          <ac:spMkLst>
            <pc:docMk/>
            <pc:sldMk cId="3441797176" sldId="336"/>
            <ac:spMk id="4" creationId="{08EE240A-CFA6-004A-F087-7756DAF6A0B5}"/>
          </ac:spMkLst>
        </pc:spChg>
      </pc:sldChg>
    </pc:docChg>
  </pc:docChgLst>
  <pc:docChgLst>
    <pc:chgData name="泰博 鶴" userId="264c972fee3589ea" providerId="LiveId" clId="{DBE3B4BD-635A-4F4A-9C1E-EA8C43AB4398}"/>
    <pc:docChg chg="undo redo custSel addSld delSld modSld">
      <pc:chgData name="泰博 鶴" userId="264c972fee3589ea" providerId="LiveId" clId="{DBE3B4BD-635A-4F4A-9C1E-EA8C43AB4398}" dt="2024-06-05T10:19:31.677" v="120" actId="20577"/>
      <pc:docMkLst>
        <pc:docMk/>
      </pc:docMkLst>
      <pc:sldChg chg="modSp">
        <pc:chgData name="泰博 鶴" userId="264c972fee3589ea" providerId="LiveId" clId="{DBE3B4BD-635A-4F4A-9C1E-EA8C43AB4398}" dt="2024-06-05T09:29:19.683" v="0"/>
        <pc:sldMkLst>
          <pc:docMk/>
          <pc:sldMk cId="940965810" sldId="289"/>
        </pc:sldMkLst>
        <pc:spChg chg="mod">
          <ac:chgData name="泰博 鶴" userId="264c972fee3589ea" providerId="LiveId" clId="{DBE3B4BD-635A-4F4A-9C1E-EA8C43AB4398}" dt="2024-06-05T09:29:19.683" v="0"/>
          <ac:spMkLst>
            <pc:docMk/>
            <pc:sldMk cId="940965810" sldId="289"/>
            <ac:spMk id="4" creationId="{08EE240A-CFA6-004A-F087-7756DAF6A0B5}"/>
          </ac:spMkLst>
        </pc:spChg>
      </pc:sldChg>
      <pc:sldChg chg="modSp mod">
        <pc:chgData name="泰博 鶴" userId="264c972fee3589ea" providerId="LiveId" clId="{DBE3B4BD-635A-4F4A-9C1E-EA8C43AB4398}" dt="2024-06-05T09:45:48.828" v="106" actId="20577"/>
        <pc:sldMkLst>
          <pc:docMk/>
          <pc:sldMk cId="3855151906" sldId="738"/>
        </pc:sldMkLst>
        <pc:spChg chg="mod">
          <ac:chgData name="泰博 鶴" userId="264c972fee3589ea" providerId="LiveId" clId="{DBE3B4BD-635A-4F4A-9C1E-EA8C43AB4398}" dt="2024-06-05T09:45:48.828" v="106" actId="20577"/>
          <ac:spMkLst>
            <pc:docMk/>
            <pc:sldMk cId="3855151906" sldId="738"/>
            <ac:spMk id="2" creationId="{0A413E03-4D3E-569A-5715-2A5027D96E86}"/>
          </ac:spMkLst>
        </pc:spChg>
      </pc:sldChg>
      <pc:sldChg chg="modSp mod">
        <pc:chgData name="泰博 鶴" userId="264c972fee3589ea" providerId="LiveId" clId="{DBE3B4BD-635A-4F4A-9C1E-EA8C43AB4398}" dt="2024-06-05T09:36:20.477" v="19" actId="20577"/>
        <pc:sldMkLst>
          <pc:docMk/>
          <pc:sldMk cId="3528509666" sldId="749"/>
        </pc:sldMkLst>
        <pc:spChg chg="mod">
          <ac:chgData name="泰博 鶴" userId="264c972fee3589ea" providerId="LiveId" clId="{DBE3B4BD-635A-4F4A-9C1E-EA8C43AB4398}" dt="2024-06-05T09:29:19.683" v="0"/>
          <ac:spMkLst>
            <pc:docMk/>
            <pc:sldMk cId="3528509666" sldId="749"/>
            <ac:spMk id="2" creationId="{BE31C833-BB71-9BDC-3927-1BE0E6E82EBD}"/>
          </ac:spMkLst>
        </pc:spChg>
        <pc:spChg chg="mod">
          <ac:chgData name="泰博 鶴" userId="264c972fee3589ea" providerId="LiveId" clId="{DBE3B4BD-635A-4F4A-9C1E-EA8C43AB4398}" dt="2024-06-05T09:36:20.477" v="19" actId="20577"/>
          <ac:spMkLst>
            <pc:docMk/>
            <pc:sldMk cId="3528509666" sldId="749"/>
            <ac:spMk id="3" creationId="{5D024B9D-ABC8-D367-5A8A-22006FAC0E22}"/>
          </ac:spMkLst>
        </pc:spChg>
      </pc:sldChg>
      <pc:sldChg chg="modSp mod">
        <pc:chgData name="泰博 鶴" userId="264c972fee3589ea" providerId="LiveId" clId="{DBE3B4BD-635A-4F4A-9C1E-EA8C43AB4398}" dt="2024-06-05T10:19:31.677" v="120" actId="20577"/>
        <pc:sldMkLst>
          <pc:docMk/>
          <pc:sldMk cId="4259022804" sldId="756"/>
        </pc:sldMkLst>
        <pc:spChg chg="mod">
          <ac:chgData name="泰博 鶴" userId="264c972fee3589ea" providerId="LiveId" clId="{DBE3B4BD-635A-4F4A-9C1E-EA8C43AB4398}" dt="2024-06-05T10:19:31.677" v="120" actId="20577"/>
          <ac:spMkLst>
            <pc:docMk/>
            <pc:sldMk cId="4259022804" sldId="756"/>
            <ac:spMk id="3" creationId="{5D024B9D-ABC8-D367-5A8A-22006FAC0E22}"/>
          </ac:spMkLst>
        </pc:spChg>
      </pc:sldChg>
      <pc:sldChg chg="delSp modSp mod">
        <pc:chgData name="泰博 鶴" userId="264c972fee3589ea" providerId="LiveId" clId="{DBE3B4BD-635A-4F4A-9C1E-EA8C43AB4398}" dt="2024-06-05T09:42:20.538" v="78" actId="478"/>
        <pc:sldMkLst>
          <pc:docMk/>
          <pc:sldMk cId="3320067235" sldId="764"/>
        </pc:sldMkLst>
        <pc:spChg chg="mod">
          <ac:chgData name="泰博 鶴" userId="264c972fee3589ea" providerId="LiveId" clId="{DBE3B4BD-635A-4F4A-9C1E-EA8C43AB4398}" dt="2024-06-05T09:29:19.683" v="0"/>
          <ac:spMkLst>
            <pc:docMk/>
            <pc:sldMk cId="3320067235" sldId="764"/>
            <ac:spMk id="2" creationId="{BE31C833-BB71-9BDC-3927-1BE0E6E82EBD}"/>
          </ac:spMkLst>
        </pc:spChg>
        <pc:spChg chg="mod">
          <ac:chgData name="泰博 鶴" userId="264c972fee3589ea" providerId="LiveId" clId="{DBE3B4BD-635A-4F4A-9C1E-EA8C43AB4398}" dt="2024-06-05T09:29:19.683" v="0"/>
          <ac:spMkLst>
            <pc:docMk/>
            <pc:sldMk cId="3320067235" sldId="764"/>
            <ac:spMk id="3" creationId="{5D024B9D-ABC8-D367-5A8A-22006FAC0E22}"/>
          </ac:spMkLst>
        </pc:spChg>
        <pc:graphicFrameChg chg="del mod">
          <ac:chgData name="泰博 鶴" userId="264c972fee3589ea" providerId="LiveId" clId="{DBE3B4BD-635A-4F4A-9C1E-EA8C43AB4398}" dt="2024-06-05T09:42:20.538" v="78" actId="478"/>
          <ac:graphicFrameMkLst>
            <pc:docMk/>
            <pc:sldMk cId="3320067235" sldId="764"/>
            <ac:graphicFrameMk id="8" creationId="{6658E656-319D-11B5-DA5A-EBF38D4CAE76}"/>
          </ac:graphicFrameMkLst>
        </pc:graphicFrameChg>
      </pc:sldChg>
      <pc:sldChg chg="modSp mod">
        <pc:chgData name="泰博 鶴" userId="264c972fee3589ea" providerId="LiveId" clId="{DBE3B4BD-635A-4F4A-9C1E-EA8C43AB4398}" dt="2024-06-05T09:41:36" v="76" actId="255"/>
        <pc:sldMkLst>
          <pc:docMk/>
          <pc:sldMk cId="2659774440" sldId="766"/>
        </pc:sldMkLst>
        <pc:spChg chg="mod">
          <ac:chgData name="泰博 鶴" userId="264c972fee3589ea" providerId="LiveId" clId="{DBE3B4BD-635A-4F4A-9C1E-EA8C43AB4398}" dt="2024-06-05T09:29:19.683" v="0"/>
          <ac:spMkLst>
            <pc:docMk/>
            <pc:sldMk cId="2659774440" sldId="766"/>
            <ac:spMk id="2" creationId="{BE31C833-BB71-9BDC-3927-1BE0E6E82EBD}"/>
          </ac:spMkLst>
        </pc:spChg>
        <pc:spChg chg="mod">
          <ac:chgData name="泰博 鶴" userId="264c972fee3589ea" providerId="LiveId" clId="{DBE3B4BD-635A-4F4A-9C1E-EA8C43AB4398}" dt="2024-06-05T09:41:36" v="76" actId="255"/>
          <ac:spMkLst>
            <pc:docMk/>
            <pc:sldMk cId="2659774440" sldId="766"/>
            <ac:spMk id="3" creationId="{5D024B9D-ABC8-D367-5A8A-22006FAC0E22}"/>
          </ac:spMkLst>
        </pc:spChg>
      </pc:sldChg>
      <pc:sldChg chg="modSp del">
        <pc:chgData name="泰博 鶴" userId="264c972fee3589ea" providerId="LiveId" clId="{DBE3B4BD-635A-4F4A-9C1E-EA8C43AB4398}" dt="2024-06-05T09:37:52.657" v="20" actId="47"/>
        <pc:sldMkLst>
          <pc:docMk/>
          <pc:sldMk cId="1765191541" sldId="767"/>
        </pc:sldMkLst>
        <pc:spChg chg="mod">
          <ac:chgData name="泰博 鶴" userId="264c972fee3589ea" providerId="LiveId" clId="{DBE3B4BD-635A-4F4A-9C1E-EA8C43AB4398}" dt="2024-06-05T09:29:19.683" v="0"/>
          <ac:spMkLst>
            <pc:docMk/>
            <pc:sldMk cId="1765191541" sldId="767"/>
            <ac:spMk id="2" creationId="{BE31C833-BB71-9BDC-3927-1BE0E6E82EBD}"/>
          </ac:spMkLst>
        </pc:spChg>
        <pc:spChg chg="mod">
          <ac:chgData name="泰博 鶴" userId="264c972fee3589ea" providerId="LiveId" clId="{DBE3B4BD-635A-4F4A-9C1E-EA8C43AB4398}" dt="2024-06-05T09:29:19.683" v="0"/>
          <ac:spMkLst>
            <pc:docMk/>
            <pc:sldMk cId="1765191541" sldId="767"/>
            <ac:spMk id="3" creationId="{5D024B9D-ABC8-D367-5A8A-22006FAC0E22}"/>
          </ac:spMkLst>
        </pc:spChg>
      </pc:sldChg>
      <pc:sldChg chg="modSp mod">
        <pc:chgData name="泰博 鶴" userId="264c972fee3589ea" providerId="LiveId" clId="{DBE3B4BD-635A-4F4A-9C1E-EA8C43AB4398}" dt="2024-06-05T09:40:32.607" v="56" actId="20577"/>
        <pc:sldMkLst>
          <pc:docMk/>
          <pc:sldMk cId="2515617917" sldId="768"/>
        </pc:sldMkLst>
        <pc:spChg chg="mod">
          <ac:chgData name="泰博 鶴" userId="264c972fee3589ea" providerId="LiveId" clId="{DBE3B4BD-635A-4F4A-9C1E-EA8C43AB4398}" dt="2024-06-05T09:29:19.683" v="0"/>
          <ac:spMkLst>
            <pc:docMk/>
            <pc:sldMk cId="2515617917" sldId="768"/>
            <ac:spMk id="2" creationId="{BE31C833-BB71-9BDC-3927-1BE0E6E82EBD}"/>
          </ac:spMkLst>
        </pc:spChg>
        <pc:spChg chg="mod">
          <ac:chgData name="泰博 鶴" userId="264c972fee3589ea" providerId="LiveId" clId="{DBE3B4BD-635A-4F4A-9C1E-EA8C43AB4398}" dt="2024-06-05T09:40:32.607" v="56" actId="20577"/>
          <ac:spMkLst>
            <pc:docMk/>
            <pc:sldMk cId="2515617917" sldId="768"/>
            <ac:spMk id="3" creationId="{5D024B9D-ABC8-D367-5A8A-22006FAC0E22}"/>
          </ac:spMkLst>
        </pc:spChg>
      </pc:sldChg>
      <pc:sldChg chg="modSp del">
        <pc:chgData name="泰博 鶴" userId="264c972fee3589ea" providerId="LiveId" clId="{DBE3B4BD-635A-4F4A-9C1E-EA8C43AB4398}" dt="2024-06-05T09:42:16.438" v="77" actId="47"/>
        <pc:sldMkLst>
          <pc:docMk/>
          <pc:sldMk cId="3812842601" sldId="769"/>
        </pc:sldMkLst>
        <pc:spChg chg="mod">
          <ac:chgData name="泰博 鶴" userId="264c972fee3589ea" providerId="LiveId" clId="{DBE3B4BD-635A-4F4A-9C1E-EA8C43AB4398}" dt="2024-06-05T09:29:19.683" v="0"/>
          <ac:spMkLst>
            <pc:docMk/>
            <pc:sldMk cId="3812842601" sldId="769"/>
            <ac:spMk id="2" creationId="{BE31C833-BB71-9BDC-3927-1BE0E6E82EBD}"/>
          </ac:spMkLst>
        </pc:spChg>
      </pc:sldChg>
      <pc:sldChg chg="modSp mod">
        <pc:chgData name="泰博 鶴" userId="264c972fee3589ea" providerId="LiveId" clId="{DBE3B4BD-635A-4F4A-9C1E-EA8C43AB4398}" dt="2024-06-05T09:38:38.137" v="30" actId="255"/>
        <pc:sldMkLst>
          <pc:docMk/>
          <pc:sldMk cId="4248793055" sldId="770"/>
        </pc:sldMkLst>
        <pc:spChg chg="mod">
          <ac:chgData name="泰博 鶴" userId="264c972fee3589ea" providerId="LiveId" clId="{DBE3B4BD-635A-4F4A-9C1E-EA8C43AB4398}" dt="2024-06-05T09:29:19.683" v="0"/>
          <ac:spMkLst>
            <pc:docMk/>
            <pc:sldMk cId="4248793055" sldId="770"/>
            <ac:spMk id="2" creationId="{BE31C833-BB71-9BDC-3927-1BE0E6E82EBD}"/>
          </ac:spMkLst>
        </pc:spChg>
        <pc:spChg chg="mod">
          <ac:chgData name="泰博 鶴" userId="264c972fee3589ea" providerId="LiveId" clId="{DBE3B4BD-635A-4F4A-9C1E-EA8C43AB4398}" dt="2024-06-05T09:38:38.137" v="30" actId="255"/>
          <ac:spMkLst>
            <pc:docMk/>
            <pc:sldMk cId="4248793055" sldId="770"/>
            <ac:spMk id="3" creationId="{5D024B9D-ABC8-D367-5A8A-22006FAC0E22}"/>
          </ac:spMkLst>
        </pc:spChg>
      </pc:sldChg>
      <pc:sldChg chg="modSp add mod">
        <pc:chgData name="泰博 鶴" userId="264c972fee3589ea" providerId="LiveId" clId="{DBE3B4BD-635A-4F4A-9C1E-EA8C43AB4398}" dt="2024-06-05T09:40:56.406" v="64" actId="255"/>
        <pc:sldMkLst>
          <pc:docMk/>
          <pc:sldMk cId="3131366129" sldId="771"/>
        </pc:sldMkLst>
        <pc:spChg chg="mod">
          <ac:chgData name="泰博 鶴" userId="264c972fee3589ea" providerId="LiveId" clId="{DBE3B4BD-635A-4F4A-9C1E-EA8C43AB4398}" dt="2024-06-05T09:40:56.406" v="64" actId="255"/>
          <ac:spMkLst>
            <pc:docMk/>
            <pc:sldMk cId="3131366129" sldId="771"/>
            <ac:spMk id="3" creationId="{5D024B9D-ABC8-D367-5A8A-22006FAC0E22}"/>
          </ac:spMkLst>
        </pc:spChg>
      </pc:sldChg>
    </pc:docChg>
  </pc:docChgLst>
  <pc:docChgLst>
    <pc:chgData name="泰博 鶴" userId="264c972fee3589ea" providerId="LiveId" clId="{A92E2F15-939A-463D-8C33-CBFC06BCEAC1}"/>
    <pc:docChg chg="undo redo custSel addSld delSld modSld sldOrd">
      <pc:chgData name="泰博 鶴" userId="264c972fee3589ea" providerId="LiveId" clId="{A92E2F15-939A-463D-8C33-CBFC06BCEAC1}" dt="2024-03-16T02:09:28.805" v="4043" actId="6549"/>
      <pc:docMkLst>
        <pc:docMk/>
      </pc:docMkLst>
      <pc:sldChg chg="del">
        <pc:chgData name="泰博 鶴" userId="264c972fee3589ea" providerId="LiveId" clId="{A92E2F15-939A-463D-8C33-CBFC06BCEAC1}" dt="2024-03-15T02:35:50.860" v="25" actId="47"/>
        <pc:sldMkLst>
          <pc:docMk/>
          <pc:sldMk cId="1535941372" sldId="256"/>
        </pc:sldMkLst>
      </pc:sldChg>
      <pc:sldChg chg="del">
        <pc:chgData name="泰博 鶴" userId="264c972fee3589ea" providerId="LiveId" clId="{A92E2F15-939A-463D-8C33-CBFC06BCEAC1}" dt="2024-03-15T05:20:57.179" v="2166" actId="47"/>
        <pc:sldMkLst>
          <pc:docMk/>
          <pc:sldMk cId="996334122" sldId="257"/>
        </pc:sldMkLst>
      </pc:sldChg>
      <pc:sldChg chg="del">
        <pc:chgData name="泰博 鶴" userId="264c972fee3589ea" providerId="LiveId" clId="{A92E2F15-939A-463D-8C33-CBFC06BCEAC1}" dt="2024-03-15T05:20:57.179" v="2166" actId="47"/>
        <pc:sldMkLst>
          <pc:docMk/>
          <pc:sldMk cId="2986780674" sldId="258"/>
        </pc:sldMkLst>
      </pc:sldChg>
      <pc:sldChg chg="del">
        <pc:chgData name="泰博 鶴" userId="264c972fee3589ea" providerId="LiveId" clId="{A92E2F15-939A-463D-8C33-CBFC06BCEAC1}" dt="2024-03-15T05:20:57.179" v="2166" actId="47"/>
        <pc:sldMkLst>
          <pc:docMk/>
          <pc:sldMk cId="1763310205" sldId="261"/>
        </pc:sldMkLst>
      </pc:sldChg>
      <pc:sldChg chg="del">
        <pc:chgData name="泰博 鶴" userId="264c972fee3589ea" providerId="LiveId" clId="{A92E2F15-939A-463D-8C33-CBFC06BCEAC1}" dt="2024-03-15T05:20:57.179" v="2166" actId="47"/>
        <pc:sldMkLst>
          <pc:docMk/>
          <pc:sldMk cId="4278081907" sldId="265"/>
        </pc:sldMkLst>
      </pc:sldChg>
      <pc:sldChg chg="del">
        <pc:chgData name="泰博 鶴" userId="264c972fee3589ea" providerId="LiveId" clId="{A92E2F15-939A-463D-8C33-CBFC06BCEAC1}" dt="2024-03-15T05:20:57.179" v="2166" actId="47"/>
        <pc:sldMkLst>
          <pc:docMk/>
          <pc:sldMk cId="3680065170" sldId="267"/>
        </pc:sldMkLst>
      </pc:sldChg>
      <pc:sldChg chg="del">
        <pc:chgData name="泰博 鶴" userId="264c972fee3589ea" providerId="LiveId" clId="{A92E2F15-939A-463D-8C33-CBFC06BCEAC1}" dt="2024-03-15T05:20:57.179" v="2166" actId="47"/>
        <pc:sldMkLst>
          <pc:docMk/>
          <pc:sldMk cId="2525421964" sldId="269"/>
        </pc:sldMkLst>
      </pc:sldChg>
      <pc:sldChg chg="add">
        <pc:chgData name="泰博 鶴" userId="264c972fee3589ea" providerId="LiveId" clId="{A92E2F15-939A-463D-8C33-CBFC06BCEAC1}" dt="2024-03-15T05:20:33.856" v="2165"/>
        <pc:sldMkLst>
          <pc:docMk/>
          <pc:sldMk cId="3179562377" sldId="287"/>
        </pc:sldMkLst>
      </pc:sldChg>
      <pc:sldChg chg="modSp mod ord">
        <pc:chgData name="泰博 鶴" userId="264c972fee3589ea" providerId="LiveId" clId="{A92E2F15-939A-463D-8C33-CBFC06BCEAC1}" dt="2024-03-15T07:41:24.295" v="2529" actId="20577"/>
        <pc:sldMkLst>
          <pc:docMk/>
          <pc:sldMk cId="940965810" sldId="289"/>
        </pc:sldMkLst>
        <pc:spChg chg="mod">
          <ac:chgData name="泰博 鶴" userId="264c972fee3589ea" providerId="LiveId" clId="{A92E2F15-939A-463D-8C33-CBFC06BCEAC1}" dt="2024-03-15T07:41:24.295" v="2529" actId="20577"/>
          <ac:spMkLst>
            <pc:docMk/>
            <pc:sldMk cId="940965810" sldId="289"/>
            <ac:spMk id="4" creationId="{08EE240A-CFA6-004A-F087-7756DAF6A0B5}"/>
          </ac:spMkLst>
        </pc:spChg>
      </pc:sldChg>
      <pc:sldChg chg="modSp add del mod ord">
        <pc:chgData name="泰博 鶴" userId="264c972fee3589ea" providerId="LiveId" clId="{A92E2F15-939A-463D-8C33-CBFC06BCEAC1}" dt="2024-03-15T10:09:57.233" v="4033" actId="1076"/>
        <pc:sldMkLst>
          <pc:docMk/>
          <pc:sldMk cId="1320526456" sldId="297"/>
        </pc:sldMkLst>
        <pc:spChg chg="mod">
          <ac:chgData name="泰博 鶴" userId="264c972fee3589ea" providerId="LiveId" clId="{A92E2F15-939A-463D-8C33-CBFC06BCEAC1}" dt="2024-03-15T10:09:39.978" v="4032" actId="6549"/>
          <ac:spMkLst>
            <pc:docMk/>
            <pc:sldMk cId="1320526456" sldId="297"/>
            <ac:spMk id="5" creationId="{00000000-0000-0000-0000-000000000000}"/>
          </ac:spMkLst>
        </pc:spChg>
        <pc:picChg chg="mod">
          <ac:chgData name="泰博 鶴" userId="264c972fee3589ea" providerId="LiveId" clId="{A92E2F15-939A-463D-8C33-CBFC06BCEAC1}" dt="2024-03-15T10:09:57.233" v="4033" actId="1076"/>
          <ac:picMkLst>
            <pc:docMk/>
            <pc:sldMk cId="1320526456" sldId="297"/>
            <ac:picMk id="7" creationId="{BCCEE6E5-C27B-F775-0128-39324F52367D}"/>
          </ac:picMkLst>
        </pc:picChg>
      </pc:sldChg>
      <pc:sldChg chg="modSp mod">
        <pc:chgData name="泰博 鶴" userId="264c972fee3589ea" providerId="LiveId" clId="{A92E2F15-939A-463D-8C33-CBFC06BCEAC1}" dt="2024-03-15T03:26:47.210" v="816" actId="6549"/>
        <pc:sldMkLst>
          <pc:docMk/>
          <pc:sldMk cId="2013379539" sldId="344"/>
        </pc:sldMkLst>
        <pc:spChg chg="mod">
          <ac:chgData name="泰博 鶴" userId="264c972fee3589ea" providerId="LiveId" clId="{A92E2F15-939A-463D-8C33-CBFC06BCEAC1}" dt="2024-03-15T03:26:47.210" v="816" actId="6549"/>
          <ac:spMkLst>
            <pc:docMk/>
            <pc:sldMk cId="2013379539" sldId="344"/>
            <ac:spMk id="2" creationId="{BE31C833-BB71-9BDC-3927-1BE0E6E82EBD}"/>
          </ac:spMkLst>
        </pc:spChg>
      </pc:sldChg>
      <pc:sldChg chg="add del">
        <pc:chgData name="泰博 鶴" userId="264c972fee3589ea" providerId="LiveId" clId="{A92E2F15-939A-463D-8C33-CBFC06BCEAC1}" dt="2024-03-15T04:46:33.891" v="1408"/>
        <pc:sldMkLst>
          <pc:docMk/>
          <pc:sldMk cId="4172406739" sldId="390"/>
        </pc:sldMkLst>
      </pc:sldChg>
      <pc:sldChg chg="del">
        <pc:chgData name="泰博 鶴" userId="264c972fee3589ea" providerId="LiveId" clId="{A92E2F15-939A-463D-8C33-CBFC06BCEAC1}" dt="2024-03-15T05:20:57.179" v="2166" actId="47"/>
        <pc:sldMkLst>
          <pc:docMk/>
          <pc:sldMk cId="1461987404" sldId="395"/>
        </pc:sldMkLst>
      </pc:sldChg>
      <pc:sldChg chg="addSp delSp modSp add mod">
        <pc:chgData name="泰博 鶴" userId="264c972fee3589ea" providerId="LiveId" clId="{A92E2F15-939A-463D-8C33-CBFC06BCEAC1}" dt="2024-03-15T04:55:43.158" v="1744" actId="6549"/>
        <pc:sldMkLst>
          <pc:docMk/>
          <pc:sldMk cId="4087047928" sldId="441"/>
        </pc:sldMkLst>
        <pc:spChg chg="del">
          <ac:chgData name="泰博 鶴" userId="264c972fee3589ea" providerId="LiveId" clId="{A92E2F15-939A-463D-8C33-CBFC06BCEAC1}" dt="2024-03-15T04:51:36.611" v="1576" actId="478"/>
          <ac:spMkLst>
            <pc:docMk/>
            <pc:sldMk cId="4087047928" sldId="441"/>
            <ac:spMk id="2" creationId="{00000000-0000-0000-0000-000000000000}"/>
          </ac:spMkLst>
        </pc:spChg>
        <pc:spChg chg="mod">
          <ac:chgData name="泰博 鶴" userId="264c972fee3589ea" providerId="LiveId" clId="{A92E2F15-939A-463D-8C33-CBFC06BCEAC1}" dt="2024-03-15T04:55:43.158" v="1744" actId="6549"/>
          <ac:spMkLst>
            <pc:docMk/>
            <pc:sldMk cId="4087047928" sldId="441"/>
            <ac:spMk id="3" creationId="{00000000-0000-0000-0000-000000000000}"/>
          </ac:spMkLst>
        </pc:spChg>
        <pc:spChg chg="add del mod">
          <ac:chgData name="泰博 鶴" userId="264c972fee3589ea" providerId="LiveId" clId="{A92E2F15-939A-463D-8C33-CBFC06BCEAC1}" dt="2024-03-15T04:51:49.222" v="1577" actId="478"/>
          <ac:spMkLst>
            <pc:docMk/>
            <pc:sldMk cId="4087047928" sldId="441"/>
            <ac:spMk id="9" creationId="{8CCEFD55-F58E-47E8-5363-8F3FBE06DDA3}"/>
          </ac:spMkLst>
        </pc:spChg>
        <pc:picChg chg="del">
          <ac:chgData name="泰博 鶴" userId="264c972fee3589ea" providerId="LiveId" clId="{A92E2F15-939A-463D-8C33-CBFC06BCEAC1}" dt="2024-03-15T04:42:17.555" v="1397" actId="478"/>
          <ac:picMkLst>
            <pc:docMk/>
            <pc:sldMk cId="4087047928" sldId="441"/>
            <ac:picMk id="5" creationId="{00000000-0000-0000-0000-000000000000}"/>
          </ac:picMkLst>
        </pc:picChg>
        <pc:picChg chg="mod">
          <ac:chgData name="泰博 鶴" userId="264c972fee3589ea" providerId="LiveId" clId="{A92E2F15-939A-463D-8C33-CBFC06BCEAC1}" dt="2024-03-15T04:52:12.041" v="1581" actId="14100"/>
          <ac:picMkLst>
            <pc:docMk/>
            <pc:sldMk cId="4087047928" sldId="441"/>
            <ac:picMk id="6" creationId="{00000000-0000-0000-0000-000000000000}"/>
          </ac:picMkLst>
        </pc:picChg>
        <pc:picChg chg="add mod ord">
          <ac:chgData name="泰博 鶴" userId="264c972fee3589ea" providerId="LiveId" clId="{A92E2F15-939A-463D-8C33-CBFC06BCEAC1}" dt="2024-03-15T04:51:26.520" v="1575" actId="167"/>
          <ac:picMkLst>
            <pc:docMk/>
            <pc:sldMk cId="4087047928" sldId="441"/>
            <ac:picMk id="7" creationId="{E4EB7F5E-7ED5-4C0F-2028-5C582BA00127}"/>
          </ac:picMkLst>
        </pc:picChg>
      </pc:sldChg>
      <pc:sldChg chg="del">
        <pc:chgData name="泰博 鶴" userId="264c972fee3589ea" providerId="LiveId" clId="{A92E2F15-939A-463D-8C33-CBFC06BCEAC1}" dt="2024-03-15T05:20:57.179" v="2166" actId="47"/>
        <pc:sldMkLst>
          <pc:docMk/>
          <pc:sldMk cId="1571225142" sldId="645"/>
        </pc:sldMkLst>
      </pc:sldChg>
      <pc:sldChg chg="modSp mod">
        <pc:chgData name="泰博 鶴" userId="264c972fee3589ea" providerId="LiveId" clId="{A92E2F15-939A-463D-8C33-CBFC06BCEAC1}" dt="2024-03-15T02:35:41.343" v="24" actId="20577"/>
        <pc:sldMkLst>
          <pc:docMk/>
          <pc:sldMk cId="1886117306" sldId="649"/>
        </pc:sldMkLst>
        <pc:spChg chg="mod">
          <ac:chgData name="泰博 鶴" userId="264c972fee3589ea" providerId="LiveId" clId="{A92E2F15-939A-463D-8C33-CBFC06BCEAC1}" dt="2024-03-15T02:35:41.343" v="24" actId="20577"/>
          <ac:spMkLst>
            <pc:docMk/>
            <pc:sldMk cId="1886117306" sldId="649"/>
            <ac:spMk id="2" creationId="{0A413E03-4D3E-569A-5715-2A5027D96E86}"/>
          </ac:spMkLst>
        </pc:spChg>
        <pc:spChg chg="mod">
          <ac:chgData name="泰博 鶴" userId="264c972fee3589ea" providerId="LiveId" clId="{A92E2F15-939A-463D-8C33-CBFC06BCEAC1}" dt="2024-03-15T02:35:35.658" v="23" actId="6549"/>
          <ac:spMkLst>
            <pc:docMk/>
            <pc:sldMk cId="1886117306" sldId="649"/>
            <ac:spMk id="4" creationId="{BDA3ECA3-8BEB-F887-E515-F7F91934DBBC}"/>
          </ac:spMkLst>
        </pc:spChg>
      </pc:sldChg>
      <pc:sldChg chg="del">
        <pc:chgData name="泰博 鶴" userId="264c972fee3589ea" providerId="LiveId" clId="{A92E2F15-939A-463D-8C33-CBFC06BCEAC1}" dt="2024-03-15T05:20:57.179" v="2166" actId="47"/>
        <pc:sldMkLst>
          <pc:docMk/>
          <pc:sldMk cId="2556371787" sldId="650"/>
        </pc:sldMkLst>
      </pc:sldChg>
      <pc:sldChg chg="del">
        <pc:chgData name="泰博 鶴" userId="264c972fee3589ea" providerId="LiveId" clId="{A92E2F15-939A-463D-8C33-CBFC06BCEAC1}" dt="2024-03-15T05:20:57.179" v="2166" actId="47"/>
        <pc:sldMkLst>
          <pc:docMk/>
          <pc:sldMk cId="4254725236" sldId="651"/>
        </pc:sldMkLst>
      </pc:sldChg>
      <pc:sldChg chg="del">
        <pc:chgData name="泰博 鶴" userId="264c972fee3589ea" providerId="LiveId" clId="{A92E2F15-939A-463D-8C33-CBFC06BCEAC1}" dt="2024-03-15T05:20:57.179" v="2166" actId="47"/>
        <pc:sldMkLst>
          <pc:docMk/>
          <pc:sldMk cId="3522520431" sldId="652"/>
        </pc:sldMkLst>
      </pc:sldChg>
      <pc:sldChg chg="del">
        <pc:chgData name="泰博 鶴" userId="264c972fee3589ea" providerId="LiveId" clId="{A92E2F15-939A-463D-8C33-CBFC06BCEAC1}" dt="2024-03-15T05:20:57.179" v="2166" actId="47"/>
        <pc:sldMkLst>
          <pc:docMk/>
          <pc:sldMk cId="3505813054" sldId="653"/>
        </pc:sldMkLst>
      </pc:sldChg>
      <pc:sldChg chg="del">
        <pc:chgData name="泰博 鶴" userId="264c972fee3589ea" providerId="LiveId" clId="{A92E2F15-939A-463D-8C33-CBFC06BCEAC1}" dt="2024-03-15T05:20:57.179" v="2166" actId="47"/>
        <pc:sldMkLst>
          <pc:docMk/>
          <pc:sldMk cId="951157996" sldId="654"/>
        </pc:sldMkLst>
      </pc:sldChg>
      <pc:sldChg chg="del">
        <pc:chgData name="泰博 鶴" userId="264c972fee3589ea" providerId="LiveId" clId="{A92E2F15-939A-463D-8C33-CBFC06BCEAC1}" dt="2024-03-15T05:20:57.179" v="2166" actId="47"/>
        <pc:sldMkLst>
          <pc:docMk/>
          <pc:sldMk cId="4272787983" sldId="655"/>
        </pc:sldMkLst>
      </pc:sldChg>
      <pc:sldChg chg="del">
        <pc:chgData name="泰博 鶴" userId="264c972fee3589ea" providerId="LiveId" clId="{A92E2F15-939A-463D-8C33-CBFC06BCEAC1}" dt="2024-03-15T05:20:57.179" v="2166" actId="47"/>
        <pc:sldMkLst>
          <pc:docMk/>
          <pc:sldMk cId="1076306133" sldId="656"/>
        </pc:sldMkLst>
      </pc:sldChg>
      <pc:sldChg chg="del">
        <pc:chgData name="泰博 鶴" userId="264c972fee3589ea" providerId="LiveId" clId="{A92E2F15-939A-463D-8C33-CBFC06BCEAC1}" dt="2024-03-15T05:20:57.179" v="2166" actId="47"/>
        <pc:sldMkLst>
          <pc:docMk/>
          <pc:sldMk cId="34219738" sldId="657"/>
        </pc:sldMkLst>
      </pc:sldChg>
      <pc:sldChg chg="del">
        <pc:chgData name="泰博 鶴" userId="264c972fee3589ea" providerId="LiveId" clId="{A92E2F15-939A-463D-8C33-CBFC06BCEAC1}" dt="2024-03-15T05:20:57.179" v="2166" actId="47"/>
        <pc:sldMkLst>
          <pc:docMk/>
          <pc:sldMk cId="4126362005" sldId="658"/>
        </pc:sldMkLst>
      </pc:sldChg>
      <pc:sldChg chg="del">
        <pc:chgData name="泰博 鶴" userId="264c972fee3589ea" providerId="LiveId" clId="{A92E2F15-939A-463D-8C33-CBFC06BCEAC1}" dt="2024-03-15T05:20:57.179" v="2166" actId="47"/>
        <pc:sldMkLst>
          <pc:docMk/>
          <pc:sldMk cId="4065584178" sldId="659"/>
        </pc:sldMkLst>
      </pc:sldChg>
      <pc:sldChg chg="del">
        <pc:chgData name="泰博 鶴" userId="264c972fee3589ea" providerId="LiveId" clId="{A92E2F15-939A-463D-8C33-CBFC06BCEAC1}" dt="2024-03-15T05:20:57.179" v="2166" actId="47"/>
        <pc:sldMkLst>
          <pc:docMk/>
          <pc:sldMk cId="2209825613" sldId="660"/>
        </pc:sldMkLst>
      </pc:sldChg>
      <pc:sldChg chg="del">
        <pc:chgData name="泰博 鶴" userId="264c972fee3589ea" providerId="LiveId" clId="{A92E2F15-939A-463D-8C33-CBFC06BCEAC1}" dt="2024-03-15T05:20:57.179" v="2166" actId="47"/>
        <pc:sldMkLst>
          <pc:docMk/>
          <pc:sldMk cId="2979259247" sldId="661"/>
        </pc:sldMkLst>
      </pc:sldChg>
      <pc:sldChg chg="del">
        <pc:chgData name="泰博 鶴" userId="264c972fee3589ea" providerId="LiveId" clId="{A92E2F15-939A-463D-8C33-CBFC06BCEAC1}" dt="2024-03-15T05:20:57.179" v="2166" actId="47"/>
        <pc:sldMkLst>
          <pc:docMk/>
          <pc:sldMk cId="1950409879" sldId="662"/>
        </pc:sldMkLst>
      </pc:sldChg>
      <pc:sldChg chg="del">
        <pc:chgData name="泰博 鶴" userId="264c972fee3589ea" providerId="LiveId" clId="{A92E2F15-939A-463D-8C33-CBFC06BCEAC1}" dt="2024-03-15T05:20:57.179" v="2166" actId="47"/>
        <pc:sldMkLst>
          <pc:docMk/>
          <pc:sldMk cId="727872553" sldId="663"/>
        </pc:sldMkLst>
      </pc:sldChg>
      <pc:sldChg chg="modSp mod ord">
        <pc:chgData name="泰博 鶴" userId="264c972fee3589ea" providerId="LiveId" clId="{A92E2F15-939A-463D-8C33-CBFC06BCEAC1}" dt="2024-03-15T06:03:58.424" v="2501" actId="6549"/>
        <pc:sldMkLst>
          <pc:docMk/>
          <pc:sldMk cId="1895287577" sldId="664"/>
        </pc:sldMkLst>
        <pc:spChg chg="mod">
          <ac:chgData name="泰博 鶴" userId="264c972fee3589ea" providerId="LiveId" clId="{A92E2F15-939A-463D-8C33-CBFC06BCEAC1}" dt="2024-03-15T06:03:58.424" v="2501" actId="6549"/>
          <ac:spMkLst>
            <pc:docMk/>
            <pc:sldMk cId="1895287577" sldId="664"/>
            <ac:spMk id="2" creationId="{BE31C833-BB71-9BDC-3927-1BE0E6E82EBD}"/>
          </ac:spMkLst>
        </pc:spChg>
      </pc:sldChg>
      <pc:sldChg chg="del">
        <pc:chgData name="泰博 鶴" userId="264c972fee3589ea" providerId="LiveId" clId="{A92E2F15-939A-463D-8C33-CBFC06BCEAC1}" dt="2024-03-15T05:20:57.179" v="2166" actId="47"/>
        <pc:sldMkLst>
          <pc:docMk/>
          <pc:sldMk cId="872928650" sldId="665"/>
        </pc:sldMkLst>
      </pc:sldChg>
      <pc:sldChg chg="del">
        <pc:chgData name="泰博 鶴" userId="264c972fee3589ea" providerId="LiveId" clId="{A92E2F15-939A-463D-8C33-CBFC06BCEAC1}" dt="2024-03-15T05:20:57.179" v="2166" actId="47"/>
        <pc:sldMkLst>
          <pc:docMk/>
          <pc:sldMk cId="993476461" sldId="666"/>
        </pc:sldMkLst>
      </pc:sldChg>
      <pc:sldChg chg="modSp add mod">
        <pc:chgData name="泰博 鶴" userId="264c972fee3589ea" providerId="LiveId" clId="{A92E2F15-939A-463D-8C33-CBFC06BCEAC1}" dt="2024-03-15T02:36:00.682" v="27" actId="6549"/>
        <pc:sldMkLst>
          <pc:docMk/>
          <pc:sldMk cId="64328893" sldId="667"/>
        </pc:sldMkLst>
        <pc:spChg chg="mod">
          <ac:chgData name="泰博 鶴" userId="264c972fee3589ea" providerId="LiveId" clId="{A92E2F15-939A-463D-8C33-CBFC06BCEAC1}" dt="2024-03-15T02:36:00.682" v="27" actId="6549"/>
          <ac:spMkLst>
            <pc:docMk/>
            <pc:sldMk cId="64328893" sldId="667"/>
            <ac:spMk id="4" creationId="{BDA3ECA3-8BEB-F887-E515-F7F91934DBBC}"/>
          </ac:spMkLst>
        </pc:spChg>
      </pc:sldChg>
      <pc:sldChg chg="addSp modSp add mod">
        <pc:chgData name="泰博 鶴" userId="264c972fee3589ea" providerId="LiveId" clId="{A92E2F15-939A-463D-8C33-CBFC06BCEAC1}" dt="2024-03-15T02:44:44.906" v="67"/>
        <pc:sldMkLst>
          <pc:docMk/>
          <pc:sldMk cId="1236683089" sldId="668"/>
        </pc:sldMkLst>
        <pc:spChg chg="mod">
          <ac:chgData name="泰博 鶴" userId="264c972fee3589ea" providerId="LiveId" clId="{A92E2F15-939A-463D-8C33-CBFC06BCEAC1}" dt="2024-03-15T02:43:53.320" v="57" actId="403"/>
          <ac:spMkLst>
            <pc:docMk/>
            <pc:sldMk cId="1236683089" sldId="668"/>
            <ac:spMk id="2" creationId="{BE31C833-BB71-9BDC-3927-1BE0E6E82EBD}"/>
          </ac:spMkLst>
        </pc:spChg>
        <pc:spChg chg="mod">
          <ac:chgData name="泰博 鶴" userId="264c972fee3589ea" providerId="LiveId" clId="{A92E2F15-939A-463D-8C33-CBFC06BCEAC1}" dt="2024-03-15T02:44:27.608" v="66" actId="12"/>
          <ac:spMkLst>
            <pc:docMk/>
            <pc:sldMk cId="1236683089" sldId="668"/>
            <ac:spMk id="4" creationId="{08EE240A-CFA6-004A-F087-7756DAF6A0B5}"/>
          </ac:spMkLst>
        </pc:spChg>
        <pc:spChg chg="add mod">
          <ac:chgData name="泰博 鶴" userId="264c972fee3589ea" providerId="LiveId" clId="{A92E2F15-939A-463D-8C33-CBFC06BCEAC1}" dt="2024-03-15T02:44:44.906" v="67"/>
          <ac:spMkLst>
            <pc:docMk/>
            <pc:sldMk cId="1236683089" sldId="668"/>
            <ac:spMk id="6" creationId="{AB3C8FB9-320F-DF7B-06E4-76FCBDBF0B02}"/>
          </ac:spMkLst>
        </pc:spChg>
        <pc:picChg chg="add mod">
          <ac:chgData name="泰博 鶴" userId="264c972fee3589ea" providerId="LiveId" clId="{A92E2F15-939A-463D-8C33-CBFC06BCEAC1}" dt="2024-03-15T02:44:44.906" v="67"/>
          <ac:picMkLst>
            <pc:docMk/>
            <pc:sldMk cId="1236683089" sldId="668"/>
            <ac:picMk id="3" creationId="{B06DE766-B310-DCE7-CFE3-F5819F541FC6}"/>
          </ac:picMkLst>
        </pc:picChg>
        <pc:picChg chg="add mod">
          <ac:chgData name="泰博 鶴" userId="264c972fee3589ea" providerId="LiveId" clId="{A92E2F15-939A-463D-8C33-CBFC06BCEAC1}" dt="2024-03-15T02:44:44.906" v="67"/>
          <ac:picMkLst>
            <pc:docMk/>
            <pc:sldMk cId="1236683089" sldId="668"/>
            <ac:picMk id="5" creationId="{F417B2F2-DC48-62DD-C72A-A4D45E4D4DA2}"/>
          </ac:picMkLst>
        </pc:picChg>
      </pc:sldChg>
      <pc:sldChg chg="new del">
        <pc:chgData name="泰博 鶴" userId="264c972fee3589ea" providerId="LiveId" clId="{A92E2F15-939A-463D-8C33-CBFC06BCEAC1}" dt="2024-03-15T02:42:54.765" v="31" actId="680"/>
        <pc:sldMkLst>
          <pc:docMk/>
          <pc:sldMk cId="4110499071" sldId="668"/>
        </pc:sldMkLst>
      </pc:sldChg>
      <pc:sldChg chg="addSp delSp modSp add mod">
        <pc:chgData name="泰博 鶴" userId="264c972fee3589ea" providerId="LiveId" clId="{A92E2F15-939A-463D-8C33-CBFC06BCEAC1}" dt="2024-03-15T02:47:21.381" v="93" actId="1076"/>
        <pc:sldMkLst>
          <pc:docMk/>
          <pc:sldMk cId="991506483" sldId="669"/>
        </pc:sldMkLst>
        <pc:spChg chg="mod">
          <ac:chgData name="泰博 鶴" userId="264c972fee3589ea" providerId="LiveId" clId="{A92E2F15-939A-463D-8C33-CBFC06BCEAC1}" dt="2024-03-15T02:45:31.502" v="70" actId="20577"/>
          <ac:spMkLst>
            <pc:docMk/>
            <pc:sldMk cId="991506483" sldId="669"/>
            <ac:spMk id="2" creationId="{BE31C833-BB71-9BDC-3927-1BE0E6E82EBD}"/>
          </ac:spMkLst>
        </pc:spChg>
        <pc:spChg chg="mod">
          <ac:chgData name="泰博 鶴" userId="264c972fee3589ea" providerId="LiveId" clId="{A92E2F15-939A-463D-8C33-CBFC06BCEAC1}" dt="2024-03-15T02:47:21.381" v="93" actId="1076"/>
          <ac:spMkLst>
            <pc:docMk/>
            <pc:sldMk cId="991506483" sldId="669"/>
            <ac:spMk id="4" creationId="{08EE240A-CFA6-004A-F087-7756DAF6A0B5}"/>
          </ac:spMkLst>
        </pc:spChg>
        <pc:spChg chg="del">
          <ac:chgData name="泰博 鶴" userId="264c972fee3589ea" providerId="LiveId" clId="{A92E2F15-939A-463D-8C33-CBFC06BCEAC1}" dt="2024-03-15T02:45:43.699" v="72" actId="478"/>
          <ac:spMkLst>
            <pc:docMk/>
            <pc:sldMk cId="991506483" sldId="669"/>
            <ac:spMk id="6" creationId="{AB3C8FB9-320F-DF7B-06E4-76FCBDBF0B02}"/>
          </ac:spMkLst>
        </pc:spChg>
        <pc:spChg chg="add mod">
          <ac:chgData name="泰博 鶴" userId="264c972fee3589ea" providerId="LiveId" clId="{A92E2F15-939A-463D-8C33-CBFC06BCEAC1}" dt="2024-03-15T02:47:15.183" v="92" actId="2711"/>
          <ac:spMkLst>
            <pc:docMk/>
            <pc:sldMk cId="991506483" sldId="669"/>
            <ac:spMk id="7" creationId="{720F7439-BC58-A12E-EEE9-98756C005C4F}"/>
          </ac:spMkLst>
        </pc:spChg>
        <pc:picChg chg="del">
          <ac:chgData name="泰博 鶴" userId="264c972fee3589ea" providerId="LiveId" clId="{A92E2F15-939A-463D-8C33-CBFC06BCEAC1}" dt="2024-03-15T02:45:42.342" v="71" actId="478"/>
          <ac:picMkLst>
            <pc:docMk/>
            <pc:sldMk cId="991506483" sldId="669"/>
            <ac:picMk id="3" creationId="{B06DE766-B310-DCE7-CFE3-F5819F541FC6}"/>
          </ac:picMkLst>
        </pc:picChg>
        <pc:picChg chg="del">
          <ac:chgData name="泰博 鶴" userId="264c972fee3589ea" providerId="LiveId" clId="{A92E2F15-939A-463D-8C33-CBFC06BCEAC1}" dt="2024-03-15T02:45:42.342" v="71" actId="478"/>
          <ac:picMkLst>
            <pc:docMk/>
            <pc:sldMk cId="991506483" sldId="669"/>
            <ac:picMk id="5" creationId="{F417B2F2-DC48-62DD-C72A-A4D45E4D4DA2}"/>
          </ac:picMkLst>
        </pc:picChg>
      </pc:sldChg>
      <pc:sldChg chg="addSp delSp modSp add mod">
        <pc:chgData name="泰博 鶴" userId="264c972fee3589ea" providerId="LiveId" clId="{A92E2F15-939A-463D-8C33-CBFC06BCEAC1}" dt="2024-03-16T02:09:28.805" v="4043" actId="6549"/>
        <pc:sldMkLst>
          <pc:docMk/>
          <pc:sldMk cId="1205992182" sldId="670"/>
        </pc:sldMkLst>
        <pc:spChg chg="mod">
          <ac:chgData name="泰博 鶴" userId="264c972fee3589ea" providerId="LiveId" clId="{A92E2F15-939A-463D-8C33-CBFC06BCEAC1}" dt="2024-03-15T02:59:58.145" v="262" actId="20577"/>
          <ac:spMkLst>
            <pc:docMk/>
            <pc:sldMk cId="1205992182" sldId="670"/>
            <ac:spMk id="2" creationId="{BE31C833-BB71-9BDC-3927-1BE0E6E82EBD}"/>
          </ac:spMkLst>
        </pc:spChg>
        <pc:spChg chg="add mod">
          <ac:chgData name="泰博 鶴" userId="264c972fee3589ea" providerId="LiveId" clId="{A92E2F15-939A-463D-8C33-CBFC06BCEAC1}" dt="2024-03-15T02:52:50.888" v="122" actId="164"/>
          <ac:spMkLst>
            <pc:docMk/>
            <pc:sldMk cId="1205992182" sldId="670"/>
            <ac:spMk id="3" creationId="{3F976B4A-EAA9-D016-007A-60054ACF28EC}"/>
          </ac:spMkLst>
        </pc:spChg>
        <pc:spChg chg="mod">
          <ac:chgData name="泰博 鶴" userId="264c972fee3589ea" providerId="LiveId" clId="{A92E2F15-939A-463D-8C33-CBFC06BCEAC1}" dt="2024-03-15T03:41:19.823" v="867" actId="20577"/>
          <ac:spMkLst>
            <pc:docMk/>
            <pc:sldMk cId="1205992182" sldId="670"/>
            <ac:spMk id="4" creationId="{08EE240A-CFA6-004A-F087-7756DAF6A0B5}"/>
          </ac:spMkLst>
        </pc:spChg>
        <pc:spChg chg="add mod">
          <ac:chgData name="泰博 鶴" userId="264c972fee3589ea" providerId="LiveId" clId="{A92E2F15-939A-463D-8C33-CBFC06BCEAC1}" dt="2024-03-15T02:52:50.888" v="122" actId="164"/>
          <ac:spMkLst>
            <pc:docMk/>
            <pc:sldMk cId="1205992182" sldId="670"/>
            <ac:spMk id="5" creationId="{49ECAA20-BE77-2907-EA0F-28106F57D42C}"/>
          </ac:spMkLst>
        </pc:spChg>
        <pc:spChg chg="add mod">
          <ac:chgData name="泰博 鶴" userId="264c972fee3589ea" providerId="LiveId" clId="{A92E2F15-939A-463D-8C33-CBFC06BCEAC1}" dt="2024-03-15T02:52:50.888" v="122" actId="164"/>
          <ac:spMkLst>
            <pc:docMk/>
            <pc:sldMk cId="1205992182" sldId="670"/>
            <ac:spMk id="6" creationId="{614641FC-20F9-B500-2DDF-D6D41686DB5F}"/>
          </ac:spMkLst>
        </pc:spChg>
        <pc:spChg chg="del">
          <ac:chgData name="泰博 鶴" userId="264c972fee3589ea" providerId="LiveId" clId="{A92E2F15-939A-463D-8C33-CBFC06BCEAC1}" dt="2024-03-15T02:49:27.426" v="99" actId="478"/>
          <ac:spMkLst>
            <pc:docMk/>
            <pc:sldMk cId="1205992182" sldId="670"/>
            <ac:spMk id="7" creationId="{720F7439-BC58-A12E-EEE9-98756C005C4F}"/>
          </ac:spMkLst>
        </pc:spChg>
        <pc:spChg chg="add mod">
          <ac:chgData name="泰博 鶴" userId="264c972fee3589ea" providerId="LiveId" clId="{A92E2F15-939A-463D-8C33-CBFC06BCEAC1}" dt="2024-03-15T02:52:50.888" v="122" actId="164"/>
          <ac:spMkLst>
            <pc:docMk/>
            <pc:sldMk cId="1205992182" sldId="670"/>
            <ac:spMk id="8" creationId="{E0954201-137C-843A-BB17-45F029E27E92}"/>
          </ac:spMkLst>
        </pc:spChg>
        <pc:spChg chg="add mod">
          <ac:chgData name="泰博 鶴" userId="264c972fee3589ea" providerId="LiveId" clId="{A92E2F15-939A-463D-8C33-CBFC06BCEAC1}" dt="2024-03-16T02:09:28.805" v="4043" actId="6549"/>
          <ac:spMkLst>
            <pc:docMk/>
            <pc:sldMk cId="1205992182" sldId="670"/>
            <ac:spMk id="10" creationId="{DDC35E83-EB4A-E426-1F55-1AD66D42BF65}"/>
          </ac:spMkLst>
        </pc:spChg>
        <pc:spChg chg="add mod">
          <ac:chgData name="泰博 鶴" userId="264c972fee3589ea" providerId="LiveId" clId="{A92E2F15-939A-463D-8C33-CBFC06BCEAC1}" dt="2024-03-15T02:53:50.769" v="160" actId="20577"/>
          <ac:spMkLst>
            <pc:docMk/>
            <pc:sldMk cId="1205992182" sldId="670"/>
            <ac:spMk id="11" creationId="{E18E10C2-A652-D7B2-E928-F848DAD50033}"/>
          </ac:spMkLst>
        </pc:spChg>
        <pc:grpChg chg="add mod">
          <ac:chgData name="泰博 鶴" userId="264c972fee3589ea" providerId="LiveId" clId="{A92E2F15-939A-463D-8C33-CBFC06BCEAC1}" dt="2024-03-15T02:53:56.475" v="161" actId="1076"/>
          <ac:grpSpMkLst>
            <pc:docMk/>
            <pc:sldMk cId="1205992182" sldId="670"/>
            <ac:grpSpMk id="21" creationId="{5FEAA4B0-5395-DCF4-2BA3-5A8BFCE315F9}"/>
          </ac:grpSpMkLst>
        </pc:grpChg>
        <pc:picChg chg="mod">
          <ac:chgData name="泰博 鶴" userId="264c972fee3589ea" providerId="LiveId" clId="{A92E2F15-939A-463D-8C33-CBFC06BCEAC1}" dt="2024-03-15T02:50:04.731" v="104" actId="1076"/>
          <ac:picMkLst>
            <pc:docMk/>
            <pc:sldMk cId="1205992182" sldId="670"/>
            <ac:picMk id="13" creationId="{9640AEA9-4E58-62D1-DCF2-200960AFB426}"/>
          </ac:picMkLst>
        </pc:picChg>
        <pc:cxnChg chg="add del mod">
          <ac:chgData name="泰博 鶴" userId="264c972fee3589ea" providerId="LiveId" clId="{A92E2F15-939A-463D-8C33-CBFC06BCEAC1}" dt="2024-03-15T02:51:37.692" v="113" actId="478"/>
          <ac:cxnSpMkLst>
            <pc:docMk/>
            <pc:sldMk cId="1205992182" sldId="670"/>
            <ac:cxnSpMk id="9" creationId="{D4D41027-4A8F-F228-270C-816F52C373A7}"/>
          </ac:cxnSpMkLst>
        </pc:cxnChg>
        <pc:cxnChg chg="add mod">
          <ac:chgData name="泰博 鶴" userId="264c972fee3589ea" providerId="LiveId" clId="{A92E2F15-939A-463D-8C33-CBFC06BCEAC1}" dt="2024-03-15T02:52:50.888" v="122" actId="164"/>
          <ac:cxnSpMkLst>
            <pc:docMk/>
            <pc:sldMk cId="1205992182" sldId="670"/>
            <ac:cxnSpMk id="19" creationId="{A7D54D59-5DFB-0C4B-1228-EA3D00CB5FBF}"/>
          </ac:cxnSpMkLst>
        </pc:cxnChg>
      </pc:sldChg>
      <pc:sldChg chg="delSp modSp add mod">
        <pc:chgData name="泰博 鶴" userId="264c972fee3589ea" providerId="LiveId" clId="{A92E2F15-939A-463D-8C33-CBFC06BCEAC1}" dt="2024-03-15T02:59:36.641" v="239" actId="404"/>
        <pc:sldMkLst>
          <pc:docMk/>
          <pc:sldMk cId="2917020672" sldId="671"/>
        </pc:sldMkLst>
        <pc:spChg chg="mod">
          <ac:chgData name="泰博 鶴" userId="264c972fee3589ea" providerId="LiveId" clId="{A92E2F15-939A-463D-8C33-CBFC06BCEAC1}" dt="2024-03-15T02:59:36.641" v="239" actId="404"/>
          <ac:spMkLst>
            <pc:docMk/>
            <pc:sldMk cId="2917020672" sldId="671"/>
            <ac:spMk id="2" creationId="{BE31C833-BB71-9BDC-3927-1BE0E6E82EBD}"/>
          </ac:spMkLst>
        </pc:spChg>
        <pc:spChg chg="del">
          <ac:chgData name="泰博 鶴" userId="264c972fee3589ea" providerId="LiveId" clId="{A92E2F15-939A-463D-8C33-CBFC06BCEAC1}" dt="2024-03-15T02:58:45.792" v="215" actId="478"/>
          <ac:spMkLst>
            <pc:docMk/>
            <pc:sldMk cId="2917020672" sldId="671"/>
            <ac:spMk id="4" creationId="{08EE240A-CFA6-004A-F087-7756DAF6A0B5}"/>
          </ac:spMkLst>
        </pc:spChg>
        <pc:spChg chg="del">
          <ac:chgData name="泰博 鶴" userId="264c972fee3589ea" providerId="LiveId" clId="{A92E2F15-939A-463D-8C33-CBFC06BCEAC1}" dt="2024-03-15T02:58:51.144" v="216" actId="478"/>
          <ac:spMkLst>
            <pc:docMk/>
            <pc:sldMk cId="2917020672" sldId="671"/>
            <ac:spMk id="10" creationId="{DDC35E83-EB4A-E426-1F55-1AD66D42BF65}"/>
          </ac:spMkLst>
        </pc:spChg>
        <pc:grpChg chg="mod">
          <ac:chgData name="泰博 鶴" userId="264c972fee3589ea" providerId="LiveId" clId="{A92E2F15-939A-463D-8C33-CBFC06BCEAC1}" dt="2024-03-15T02:59:04.949" v="218" actId="1076"/>
          <ac:grpSpMkLst>
            <pc:docMk/>
            <pc:sldMk cId="2917020672" sldId="671"/>
            <ac:grpSpMk id="21" creationId="{5FEAA4B0-5395-DCF4-2BA3-5A8BFCE315F9}"/>
          </ac:grpSpMkLst>
        </pc:grpChg>
      </pc:sldChg>
      <pc:sldChg chg="addSp modSp add mod">
        <pc:chgData name="泰博 鶴" userId="264c972fee3589ea" providerId="LiveId" clId="{A92E2F15-939A-463D-8C33-CBFC06BCEAC1}" dt="2024-03-15T03:43:17.387" v="958" actId="1076"/>
        <pc:sldMkLst>
          <pc:docMk/>
          <pc:sldMk cId="2123934929" sldId="672"/>
        </pc:sldMkLst>
        <pc:spChg chg="mod">
          <ac:chgData name="泰博 鶴" userId="264c972fee3589ea" providerId="LiveId" clId="{A92E2F15-939A-463D-8C33-CBFC06BCEAC1}" dt="2024-03-15T03:42:15.728" v="926" actId="6549"/>
          <ac:spMkLst>
            <pc:docMk/>
            <pc:sldMk cId="2123934929" sldId="672"/>
            <ac:spMk id="2" creationId="{BE31C833-BB71-9BDC-3927-1BE0E6E82EBD}"/>
          </ac:spMkLst>
        </pc:spChg>
        <pc:spChg chg="add mod">
          <ac:chgData name="泰博 鶴" userId="264c972fee3589ea" providerId="LiveId" clId="{A92E2F15-939A-463D-8C33-CBFC06BCEAC1}" dt="2024-03-15T03:43:17.387" v="958" actId="1076"/>
          <ac:spMkLst>
            <pc:docMk/>
            <pc:sldMk cId="2123934929" sldId="672"/>
            <ac:spMk id="4" creationId="{839B2799-70AE-517D-E9B3-6691939EEBE0}"/>
          </ac:spMkLst>
        </pc:spChg>
        <pc:spChg chg="add mod">
          <ac:chgData name="泰博 鶴" userId="264c972fee3589ea" providerId="LiveId" clId="{A92E2F15-939A-463D-8C33-CBFC06BCEAC1}" dt="2024-03-15T03:42:59.807" v="957" actId="20577"/>
          <ac:spMkLst>
            <pc:docMk/>
            <pc:sldMk cId="2123934929" sldId="672"/>
            <ac:spMk id="7" creationId="{2CC94603-8F5B-AC21-38DC-D56493E556A3}"/>
          </ac:spMkLst>
        </pc:spChg>
      </pc:sldChg>
      <pc:sldChg chg="addSp delSp modSp add mod">
        <pc:chgData name="泰博 鶴" userId="264c972fee3589ea" providerId="LiveId" clId="{A92E2F15-939A-463D-8C33-CBFC06BCEAC1}" dt="2024-03-15T04:26:01.256" v="1170" actId="20577"/>
        <pc:sldMkLst>
          <pc:docMk/>
          <pc:sldMk cId="2247006385" sldId="673"/>
        </pc:sldMkLst>
        <pc:spChg chg="mod">
          <ac:chgData name="泰博 鶴" userId="264c972fee3589ea" providerId="LiveId" clId="{A92E2F15-939A-463D-8C33-CBFC06BCEAC1}" dt="2024-03-15T04:16:18.667" v="979" actId="6549"/>
          <ac:spMkLst>
            <pc:docMk/>
            <pc:sldMk cId="2247006385" sldId="673"/>
            <ac:spMk id="2" creationId="{BE31C833-BB71-9BDC-3927-1BE0E6E82EBD}"/>
          </ac:spMkLst>
        </pc:spChg>
        <pc:spChg chg="del">
          <ac:chgData name="泰博 鶴" userId="264c972fee3589ea" providerId="LiveId" clId="{A92E2F15-939A-463D-8C33-CBFC06BCEAC1}" dt="2024-03-15T04:16:25.514" v="980" actId="478"/>
          <ac:spMkLst>
            <pc:docMk/>
            <pc:sldMk cId="2247006385" sldId="673"/>
            <ac:spMk id="4" creationId="{839B2799-70AE-517D-E9B3-6691939EEBE0}"/>
          </ac:spMkLst>
        </pc:spChg>
        <pc:spChg chg="del">
          <ac:chgData name="泰博 鶴" userId="264c972fee3589ea" providerId="LiveId" clId="{A92E2F15-939A-463D-8C33-CBFC06BCEAC1}" dt="2024-03-15T04:16:25.514" v="980" actId="478"/>
          <ac:spMkLst>
            <pc:docMk/>
            <pc:sldMk cId="2247006385" sldId="673"/>
            <ac:spMk id="7" creationId="{2CC94603-8F5B-AC21-38DC-D56493E556A3}"/>
          </ac:spMkLst>
        </pc:spChg>
        <pc:grpChg chg="del">
          <ac:chgData name="泰博 鶴" userId="264c972fee3589ea" providerId="LiveId" clId="{A92E2F15-939A-463D-8C33-CBFC06BCEAC1}" dt="2024-03-15T04:16:25.514" v="980" actId="478"/>
          <ac:grpSpMkLst>
            <pc:docMk/>
            <pc:sldMk cId="2247006385" sldId="673"/>
            <ac:grpSpMk id="21" creationId="{5FEAA4B0-5395-DCF4-2BA3-5A8BFCE315F9}"/>
          </ac:grpSpMkLst>
        </pc:grpChg>
        <pc:graphicFrameChg chg="add del mod">
          <ac:chgData name="泰博 鶴" userId="264c972fee3589ea" providerId="LiveId" clId="{A92E2F15-939A-463D-8C33-CBFC06BCEAC1}" dt="2024-03-15T04:19:36.683" v="1006" actId="478"/>
          <ac:graphicFrameMkLst>
            <pc:docMk/>
            <pc:sldMk cId="2247006385" sldId="673"/>
            <ac:graphicFrameMk id="9" creationId="{33EDD774-7AB5-B7EB-35BA-E41D1B6A518B}"/>
          </ac:graphicFrameMkLst>
        </pc:graphicFrameChg>
        <pc:graphicFrameChg chg="add mod">
          <ac:chgData name="泰博 鶴" userId="264c972fee3589ea" providerId="LiveId" clId="{A92E2F15-939A-463D-8C33-CBFC06BCEAC1}" dt="2024-03-15T04:26:01.256" v="1170" actId="20577"/>
          <ac:graphicFrameMkLst>
            <pc:docMk/>
            <pc:sldMk cId="2247006385" sldId="673"/>
            <ac:graphicFrameMk id="10" creationId="{D589C9A1-A95C-7126-E096-B76D7ED5174F}"/>
          </ac:graphicFrameMkLst>
        </pc:graphicFrameChg>
        <pc:cxnChg chg="mod">
          <ac:chgData name="泰博 鶴" userId="264c972fee3589ea" providerId="LiveId" clId="{A92E2F15-939A-463D-8C33-CBFC06BCEAC1}" dt="2024-03-15T04:16:25.514" v="980" actId="478"/>
          <ac:cxnSpMkLst>
            <pc:docMk/>
            <pc:sldMk cId="2247006385" sldId="673"/>
            <ac:cxnSpMk id="19" creationId="{A7D54D59-5DFB-0C4B-1228-EA3D00CB5FBF}"/>
          </ac:cxnSpMkLst>
        </pc:cxnChg>
      </pc:sldChg>
      <pc:sldChg chg="modSp add mod">
        <pc:chgData name="泰博 鶴" userId="264c972fee3589ea" providerId="LiveId" clId="{A92E2F15-939A-463D-8C33-CBFC06BCEAC1}" dt="2024-03-15T04:28:24.261" v="1220" actId="404"/>
        <pc:sldMkLst>
          <pc:docMk/>
          <pc:sldMk cId="1983626859" sldId="674"/>
        </pc:sldMkLst>
        <pc:spChg chg="mod">
          <ac:chgData name="泰博 鶴" userId="264c972fee3589ea" providerId="LiveId" clId="{A92E2F15-939A-463D-8C33-CBFC06BCEAC1}" dt="2024-03-15T04:27:53.458" v="1212" actId="20577"/>
          <ac:spMkLst>
            <pc:docMk/>
            <pc:sldMk cId="1983626859" sldId="674"/>
            <ac:spMk id="2" creationId="{BE31C833-BB71-9BDC-3927-1BE0E6E82EBD}"/>
          </ac:spMkLst>
        </pc:spChg>
        <pc:graphicFrameChg chg="modGraphic">
          <ac:chgData name="泰博 鶴" userId="264c972fee3589ea" providerId="LiveId" clId="{A92E2F15-939A-463D-8C33-CBFC06BCEAC1}" dt="2024-03-15T04:28:24.261" v="1220" actId="404"/>
          <ac:graphicFrameMkLst>
            <pc:docMk/>
            <pc:sldMk cId="1983626859" sldId="674"/>
            <ac:graphicFrameMk id="10" creationId="{D589C9A1-A95C-7126-E096-B76D7ED5174F}"/>
          </ac:graphicFrameMkLst>
        </pc:graphicFrameChg>
      </pc:sldChg>
      <pc:sldChg chg="addSp delSp modSp add mod">
        <pc:chgData name="泰博 鶴" userId="264c972fee3589ea" providerId="LiveId" clId="{A92E2F15-939A-463D-8C33-CBFC06BCEAC1}" dt="2024-03-15T04:32:17.008" v="1376" actId="14100"/>
        <pc:sldMkLst>
          <pc:docMk/>
          <pc:sldMk cId="3255249366" sldId="675"/>
        </pc:sldMkLst>
        <pc:spChg chg="mod">
          <ac:chgData name="泰博 鶴" userId="264c972fee3589ea" providerId="LiveId" clId="{A92E2F15-939A-463D-8C33-CBFC06BCEAC1}" dt="2024-03-15T04:29:37.087" v="1284" actId="6549"/>
          <ac:spMkLst>
            <pc:docMk/>
            <pc:sldMk cId="3255249366" sldId="675"/>
            <ac:spMk id="2" creationId="{BE31C833-BB71-9BDC-3927-1BE0E6E82EBD}"/>
          </ac:spMkLst>
        </pc:spChg>
        <pc:spChg chg="mod">
          <ac:chgData name="泰博 鶴" userId="264c972fee3589ea" providerId="LiveId" clId="{A92E2F15-939A-463D-8C33-CBFC06BCEAC1}" dt="2024-03-15T04:31:50.522" v="1370" actId="207"/>
          <ac:spMkLst>
            <pc:docMk/>
            <pc:sldMk cId="3255249366" sldId="675"/>
            <ac:spMk id="4" creationId="{08EE240A-CFA6-004A-F087-7756DAF6A0B5}"/>
          </ac:spMkLst>
        </pc:spChg>
        <pc:spChg chg="del">
          <ac:chgData name="泰博 鶴" userId="264c972fee3589ea" providerId="LiveId" clId="{A92E2F15-939A-463D-8C33-CBFC06BCEAC1}" dt="2024-03-15T04:31:57.088" v="1371" actId="478"/>
          <ac:spMkLst>
            <pc:docMk/>
            <pc:sldMk cId="3255249366" sldId="675"/>
            <ac:spMk id="6" creationId="{AB3C8FB9-320F-DF7B-06E4-76FCBDBF0B02}"/>
          </ac:spMkLst>
        </pc:spChg>
        <pc:picChg chg="del">
          <ac:chgData name="泰博 鶴" userId="264c972fee3589ea" providerId="LiveId" clId="{A92E2F15-939A-463D-8C33-CBFC06BCEAC1}" dt="2024-03-15T04:31:57.088" v="1371" actId="478"/>
          <ac:picMkLst>
            <pc:docMk/>
            <pc:sldMk cId="3255249366" sldId="675"/>
            <ac:picMk id="3" creationId="{B06DE766-B310-DCE7-CFE3-F5819F541FC6}"/>
          </ac:picMkLst>
        </pc:picChg>
        <pc:picChg chg="del">
          <ac:chgData name="泰博 鶴" userId="264c972fee3589ea" providerId="LiveId" clId="{A92E2F15-939A-463D-8C33-CBFC06BCEAC1}" dt="2024-03-15T04:31:57.088" v="1371" actId="478"/>
          <ac:picMkLst>
            <pc:docMk/>
            <pc:sldMk cId="3255249366" sldId="675"/>
            <ac:picMk id="5" creationId="{F417B2F2-DC48-62DD-C72A-A4D45E4D4DA2}"/>
          </ac:picMkLst>
        </pc:picChg>
        <pc:picChg chg="add mod">
          <ac:chgData name="泰博 鶴" userId="264c972fee3589ea" providerId="LiveId" clId="{A92E2F15-939A-463D-8C33-CBFC06BCEAC1}" dt="2024-03-15T04:32:12.183" v="1374" actId="1076"/>
          <ac:picMkLst>
            <pc:docMk/>
            <pc:sldMk cId="3255249366" sldId="675"/>
            <ac:picMk id="7" creationId="{EED030A3-58E8-8255-19E2-66484A2466F1}"/>
          </ac:picMkLst>
        </pc:picChg>
        <pc:picChg chg="add mod">
          <ac:chgData name="泰博 鶴" userId="264c972fee3589ea" providerId="LiveId" clId="{A92E2F15-939A-463D-8C33-CBFC06BCEAC1}" dt="2024-03-15T04:32:17.008" v="1376" actId="14100"/>
          <ac:picMkLst>
            <pc:docMk/>
            <pc:sldMk cId="3255249366" sldId="675"/>
            <ac:picMk id="8" creationId="{CC7045CD-9549-3014-A6BF-A309E72B92DE}"/>
          </ac:picMkLst>
        </pc:picChg>
      </pc:sldChg>
      <pc:sldChg chg="addSp delSp modSp add mod">
        <pc:chgData name="泰博 鶴" userId="264c972fee3589ea" providerId="LiveId" clId="{A92E2F15-939A-463D-8C33-CBFC06BCEAC1}" dt="2024-03-15T04:51:12.151" v="1573" actId="20577"/>
        <pc:sldMkLst>
          <pc:docMk/>
          <pc:sldMk cId="2840182802" sldId="676"/>
        </pc:sldMkLst>
        <pc:spChg chg="mod">
          <ac:chgData name="泰博 鶴" userId="264c972fee3589ea" providerId="LiveId" clId="{A92E2F15-939A-463D-8C33-CBFC06BCEAC1}" dt="2024-03-15T04:35:25.055" v="1395" actId="6549"/>
          <ac:spMkLst>
            <pc:docMk/>
            <pc:sldMk cId="2840182802" sldId="676"/>
            <ac:spMk id="2" creationId="{BE31C833-BB71-9BDC-3927-1BE0E6E82EBD}"/>
          </ac:spMkLst>
        </pc:spChg>
        <pc:spChg chg="mod">
          <ac:chgData name="泰博 鶴" userId="264c972fee3589ea" providerId="LiveId" clId="{A92E2F15-939A-463D-8C33-CBFC06BCEAC1}" dt="2024-03-15T04:51:12.151" v="1573" actId="20577"/>
          <ac:spMkLst>
            <pc:docMk/>
            <pc:sldMk cId="2840182802" sldId="676"/>
            <ac:spMk id="4" creationId="{08EE240A-CFA6-004A-F087-7756DAF6A0B5}"/>
          </ac:spMkLst>
        </pc:spChg>
        <pc:picChg chg="add mod">
          <ac:chgData name="泰博 鶴" userId="264c972fee3589ea" providerId="LiveId" clId="{A92E2F15-939A-463D-8C33-CBFC06BCEAC1}" dt="2024-03-15T04:48:01.180" v="1416" actId="208"/>
          <ac:picMkLst>
            <pc:docMk/>
            <pc:sldMk cId="2840182802" sldId="676"/>
            <ac:picMk id="3" creationId="{D7EC482D-8963-B63D-C08B-50B69E43F6F1}"/>
          </ac:picMkLst>
        </pc:picChg>
        <pc:picChg chg="add mod">
          <ac:chgData name="泰博 鶴" userId="264c972fee3589ea" providerId="LiveId" clId="{A92E2F15-939A-463D-8C33-CBFC06BCEAC1}" dt="2024-03-15T04:47:12.713" v="1415" actId="1076"/>
          <ac:picMkLst>
            <pc:docMk/>
            <pc:sldMk cId="2840182802" sldId="676"/>
            <ac:picMk id="5" creationId="{C9240A3B-912C-197B-008E-58D9DEF839D2}"/>
          </ac:picMkLst>
        </pc:picChg>
        <pc:picChg chg="del">
          <ac:chgData name="泰博 鶴" userId="264c972fee3589ea" providerId="LiveId" clId="{A92E2F15-939A-463D-8C33-CBFC06BCEAC1}" dt="2024-03-15T04:43:02.140" v="1404" actId="478"/>
          <ac:picMkLst>
            <pc:docMk/>
            <pc:sldMk cId="2840182802" sldId="676"/>
            <ac:picMk id="7" creationId="{EED030A3-58E8-8255-19E2-66484A2466F1}"/>
          </ac:picMkLst>
        </pc:picChg>
        <pc:picChg chg="del">
          <ac:chgData name="泰博 鶴" userId="264c972fee3589ea" providerId="LiveId" clId="{A92E2F15-939A-463D-8C33-CBFC06BCEAC1}" dt="2024-03-15T04:46:23.157" v="1406" actId="478"/>
          <ac:picMkLst>
            <pc:docMk/>
            <pc:sldMk cId="2840182802" sldId="676"/>
            <ac:picMk id="8" creationId="{CC7045CD-9549-3014-A6BF-A309E72B92DE}"/>
          </ac:picMkLst>
        </pc:picChg>
      </pc:sldChg>
      <pc:sldChg chg="add del">
        <pc:chgData name="泰博 鶴" userId="264c972fee3589ea" providerId="LiveId" clId="{A92E2F15-939A-463D-8C33-CBFC06BCEAC1}" dt="2024-03-15T04:42:35.210" v="1399" actId="47"/>
        <pc:sldMkLst>
          <pc:docMk/>
          <pc:sldMk cId="891512032" sldId="677"/>
        </pc:sldMkLst>
      </pc:sldChg>
      <pc:sldChg chg="addSp delSp modSp add mod">
        <pc:chgData name="泰博 鶴" userId="264c972fee3589ea" providerId="LiveId" clId="{A92E2F15-939A-463D-8C33-CBFC06BCEAC1}" dt="2024-03-15T05:58:39.538" v="2497" actId="1076"/>
        <pc:sldMkLst>
          <pc:docMk/>
          <pc:sldMk cId="2255002346" sldId="677"/>
        </pc:sldMkLst>
        <pc:spChg chg="mod">
          <ac:chgData name="泰博 鶴" userId="264c972fee3589ea" providerId="LiveId" clId="{A92E2F15-939A-463D-8C33-CBFC06BCEAC1}" dt="2024-03-15T05:11:50.244" v="1858" actId="6549"/>
          <ac:spMkLst>
            <pc:docMk/>
            <pc:sldMk cId="2255002346" sldId="677"/>
            <ac:spMk id="2" creationId="{BE31C833-BB71-9BDC-3927-1BE0E6E82EBD}"/>
          </ac:spMkLst>
        </pc:spChg>
        <pc:spChg chg="mod">
          <ac:chgData name="泰博 鶴" userId="264c972fee3589ea" providerId="LiveId" clId="{A92E2F15-939A-463D-8C33-CBFC06BCEAC1}" dt="2024-03-15T05:17:32.629" v="2163" actId="6549"/>
          <ac:spMkLst>
            <pc:docMk/>
            <pc:sldMk cId="2255002346" sldId="677"/>
            <ac:spMk id="4" creationId="{08EE240A-CFA6-004A-F087-7756DAF6A0B5}"/>
          </ac:spMkLst>
        </pc:spChg>
        <pc:picChg chg="del">
          <ac:chgData name="泰博 鶴" userId="264c972fee3589ea" providerId="LiveId" clId="{A92E2F15-939A-463D-8C33-CBFC06BCEAC1}" dt="2024-03-15T05:58:21.172" v="2492" actId="478"/>
          <ac:picMkLst>
            <pc:docMk/>
            <pc:sldMk cId="2255002346" sldId="677"/>
            <ac:picMk id="3" creationId="{D7EC482D-8963-B63D-C08B-50B69E43F6F1}"/>
          </ac:picMkLst>
        </pc:picChg>
        <pc:picChg chg="del">
          <ac:chgData name="泰博 鶴" userId="264c972fee3589ea" providerId="LiveId" clId="{A92E2F15-939A-463D-8C33-CBFC06BCEAC1}" dt="2024-03-15T05:16:27.643" v="2117" actId="478"/>
          <ac:picMkLst>
            <pc:docMk/>
            <pc:sldMk cId="2255002346" sldId="677"/>
            <ac:picMk id="5" creationId="{C9240A3B-912C-197B-008E-58D9DEF839D2}"/>
          </ac:picMkLst>
        </pc:picChg>
        <pc:picChg chg="add mod ord">
          <ac:chgData name="泰博 鶴" userId="264c972fee3589ea" providerId="LiveId" clId="{A92E2F15-939A-463D-8C33-CBFC06BCEAC1}" dt="2024-03-15T05:58:39.538" v="2497" actId="1076"/>
          <ac:picMkLst>
            <pc:docMk/>
            <pc:sldMk cId="2255002346" sldId="677"/>
            <ac:picMk id="6" creationId="{9A11F368-C71B-6301-B04A-B5B01D21DC42}"/>
          </ac:picMkLst>
        </pc:picChg>
        <pc:picChg chg="add mod">
          <ac:chgData name="泰博 鶴" userId="264c972fee3589ea" providerId="LiveId" clId="{A92E2F15-939A-463D-8C33-CBFC06BCEAC1}" dt="2024-03-15T05:58:35.169" v="2496" actId="1076"/>
          <ac:picMkLst>
            <pc:docMk/>
            <pc:sldMk cId="2255002346" sldId="677"/>
            <ac:picMk id="7" creationId="{57848F6C-2BC1-F108-1B1D-5F495CD2A4AA}"/>
          </ac:picMkLst>
        </pc:picChg>
      </pc:sldChg>
      <pc:sldChg chg="addSp delSp modSp add mod">
        <pc:chgData name="泰博 鶴" userId="264c972fee3589ea" providerId="LiveId" clId="{A92E2F15-939A-463D-8C33-CBFC06BCEAC1}" dt="2024-03-15T05:08:12.847" v="1829" actId="20577"/>
        <pc:sldMkLst>
          <pc:docMk/>
          <pc:sldMk cId="932765017" sldId="678"/>
        </pc:sldMkLst>
        <pc:spChg chg="add del mod">
          <ac:chgData name="泰博 鶴" userId="264c972fee3589ea" providerId="LiveId" clId="{A92E2F15-939A-463D-8C33-CBFC06BCEAC1}" dt="2024-03-15T05:05:06.789" v="1759" actId="478"/>
          <ac:spMkLst>
            <pc:docMk/>
            <pc:sldMk cId="932765017" sldId="678"/>
            <ac:spMk id="2" creationId="{E1363DB6-190F-5252-53AA-3C149CE3F568}"/>
          </ac:spMkLst>
        </pc:spChg>
        <pc:spChg chg="mod">
          <ac:chgData name="泰博 鶴" userId="264c972fee3589ea" providerId="LiveId" clId="{A92E2F15-939A-463D-8C33-CBFC06BCEAC1}" dt="2024-03-15T05:08:12.847" v="1829" actId="20577"/>
          <ac:spMkLst>
            <pc:docMk/>
            <pc:sldMk cId="932765017" sldId="678"/>
            <ac:spMk id="3" creationId="{00000000-0000-0000-0000-000000000000}"/>
          </ac:spMkLst>
        </pc:spChg>
        <pc:picChg chg="add mod ord">
          <ac:chgData name="泰博 鶴" userId="264c972fee3589ea" providerId="LiveId" clId="{A92E2F15-939A-463D-8C33-CBFC06BCEAC1}" dt="2024-03-15T05:05:24.578" v="1762" actId="167"/>
          <ac:picMkLst>
            <pc:docMk/>
            <pc:sldMk cId="932765017" sldId="678"/>
            <ac:picMk id="5" creationId="{40FF546C-C9A5-B4DE-6AAA-8C90DCA95232}"/>
          </ac:picMkLst>
        </pc:picChg>
        <pc:picChg chg="del">
          <ac:chgData name="泰博 鶴" userId="264c972fee3589ea" providerId="LiveId" clId="{A92E2F15-939A-463D-8C33-CBFC06BCEAC1}" dt="2024-03-15T05:03:42.603" v="1751" actId="478"/>
          <ac:picMkLst>
            <pc:docMk/>
            <pc:sldMk cId="932765017" sldId="678"/>
            <ac:picMk id="6" creationId="{00000000-0000-0000-0000-000000000000}"/>
          </ac:picMkLst>
        </pc:picChg>
        <pc:picChg chg="del">
          <ac:chgData name="泰博 鶴" userId="264c972fee3589ea" providerId="LiveId" clId="{A92E2F15-939A-463D-8C33-CBFC06BCEAC1}" dt="2024-03-15T05:04:57.700" v="1756" actId="478"/>
          <ac:picMkLst>
            <pc:docMk/>
            <pc:sldMk cId="932765017" sldId="678"/>
            <ac:picMk id="7" creationId="{E4EB7F5E-7ED5-4C0F-2028-5C582BA00127}"/>
          </ac:picMkLst>
        </pc:picChg>
        <pc:picChg chg="add mod">
          <ac:chgData name="泰博 鶴" userId="264c972fee3589ea" providerId="LiveId" clId="{A92E2F15-939A-463D-8C33-CBFC06BCEAC1}" dt="2024-03-15T05:03:52.497" v="1754" actId="1076"/>
          <ac:picMkLst>
            <pc:docMk/>
            <pc:sldMk cId="932765017" sldId="678"/>
            <ac:picMk id="1026" creationId="{0767753D-0B79-C645-758B-D182A50B5FA8}"/>
          </ac:picMkLst>
        </pc:picChg>
        <pc:picChg chg="add del">
          <ac:chgData name="泰博 鶴" userId="264c972fee3589ea" providerId="LiveId" clId="{A92E2F15-939A-463D-8C33-CBFC06BCEAC1}" dt="2024-03-15T05:05:03.891" v="1758" actId="478"/>
          <ac:picMkLst>
            <pc:docMk/>
            <pc:sldMk cId="932765017" sldId="678"/>
            <ac:picMk id="1028" creationId="{6B370F93-2D44-2AC6-147D-3B22978FC9A1}"/>
          </ac:picMkLst>
        </pc:picChg>
      </pc:sldChg>
      <pc:sldChg chg="addSp delSp modSp new mod">
        <pc:chgData name="泰博 鶴" userId="264c972fee3589ea" providerId="LiveId" clId="{A92E2F15-939A-463D-8C33-CBFC06BCEAC1}" dt="2024-03-15T05:58:00.434" v="2487" actId="1076"/>
        <pc:sldMkLst>
          <pc:docMk/>
          <pc:sldMk cId="1847183915" sldId="679"/>
        </pc:sldMkLst>
        <pc:spChg chg="del">
          <ac:chgData name="泰博 鶴" userId="264c972fee3589ea" providerId="LiveId" clId="{A92E2F15-939A-463D-8C33-CBFC06BCEAC1}" dt="2024-03-15T05:26:08.341" v="2172" actId="478"/>
          <ac:spMkLst>
            <pc:docMk/>
            <pc:sldMk cId="1847183915" sldId="679"/>
            <ac:spMk id="2" creationId="{8D8FE108-6BE8-C3AA-3271-1CCAA475D2CF}"/>
          </ac:spMkLst>
        </pc:spChg>
        <pc:spChg chg="del">
          <ac:chgData name="泰博 鶴" userId="264c972fee3589ea" providerId="LiveId" clId="{A92E2F15-939A-463D-8C33-CBFC06BCEAC1}" dt="2024-03-15T05:26:08.341" v="2172" actId="478"/>
          <ac:spMkLst>
            <pc:docMk/>
            <pc:sldMk cId="1847183915" sldId="679"/>
            <ac:spMk id="3" creationId="{8846FE2A-EDD6-46AC-B1DE-153D877F2EC6}"/>
          </ac:spMkLst>
        </pc:spChg>
        <pc:spChg chg="add del">
          <ac:chgData name="泰博 鶴" userId="264c972fee3589ea" providerId="LiveId" clId="{A92E2F15-939A-463D-8C33-CBFC06BCEAC1}" dt="2024-03-15T05:26:13.744" v="2174" actId="478"/>
          <ac:spMkLst>
            <pc:docMk/>
            <pc:sldMk cId="1847183915" sldId="679"/>
            <ac:spMk id="5" creationId="{E9563D4B-C97A-B4E2-125F-DFE8A5BDC6E1}"/>
          </ac:spMkLst>
        </pc:spChg>
        <pc:spChg chg="add del">
          <ac:chgData name="泰博 鶴" userId="264c972fee3589ea" providerId="LiveId" clId="{A92E2F15-939A-463D-8C33-CBFC06BCEAC1}" dt="2024-03-15T05:26:31.562" v="2176" actId="478"/>
          <ac:spMkLst>
            <pc:docMk/>
            <pc:sldMk cId="1847183915" sldId="679"/>
            <ac:spMk id="6" creationId="{676E9045-6B5F-4966-2FF1-CA004183FA61}"/>
          </ac:spMkLst>
        </pc:spChg>
        <pc:spChg chg="add del">
          <ac:chgData name="泰博 鶴" userId="264c972fee3589ea" providerId="LiveId" clId="{A92E2F15-939A-463D-8C33-CBFC06BCEAC1}" dt="2024-03-15T05:29:41.378" v="2178" actId="478"/>
          <ac:spMkLst>
            <pc:docMk/>
            <pc:sldMk cId="1847183915" sldId="679"/>
            <ac:spMk id="7" creationId="{CC35C618-46CF-3F45-B4F2-498271654D25}"/>
          </ac:spMkLst>
        </pc:spChg>
        <pc:spChg chg="add mod">
          <ac:chgData name="泰博 鶴" userId="264c972fee3589ea" providerId="LiveId" clId="{A92E2F15-939A-463D-8C33-CBFC06BCEAC1}" dt="2024-03-15T05:58:00.434" v="2487" actId="1076"/>
          <ac:spMkLst>
            <pc:docMk/>
            <pc:sldMk cId="1847183915" sldId="679"/>
            <ac:spMk id="10" creationId="{2F6CAA08-F3A8-FF69-E390-DC5DD4C74A9F}"/>
          </ac:spMkLst>
        </pc:spChg>
        <pc:picChg chg="add del mod">
          <ac:chgData name="泰博 鶴" userId="264c972fee3589ea" providerId="LiveId" clId="{A92E2F15-939A-463D-8C33-CBFC06BCEAC1}" dt="2024-03-15T05:34:15.162" v="2290" actId="478"/>
          <ac:picMkLst>
            <pc:docMk/>
            <pc:sldMk cId="1847183915" sldId="679"/>
            <ac:picMk id="9" creationId="{BA43620B-9E4E-72CC-0BB1-CD6D7B6EB8A8}"/>
          </ac:picMkLst>
        </pc:picChg>
        <pc:picChg chg="add del mod">
          <ac:chgData name="泰博 鶴" userId="264c972fee3589ea" providerId="LiveId" clId="{A92E2F15-939A-463D-8C33-CBFC06BCEAC1}" dt="2024-03-15T05:34:47.757" v="2296" actId="478"/>
          <ac:picMkLst>
            <pc:docMk/>
            <pc:sldMk cId="1847183915" sldId="679"/>
            <ac:picMk id="12" creationId="{5319FE17-44D8-F03E-D6F4-AF814CF3752B}"/>
          </ac:picMkLst>
        </pc:picChg>
        <pc:picChg chg="add del mod ord">
          <ac:chgData name="泰博 鶴" userId="264c972fee3589ea" providerId="LiveId" clId="{A92E2F15-939A-463D-8C33-CBFC06BCEAC1}" dt="2024-03-15T05:44:33.755" v="2403" actId="478"/>
          <ac:picMkLst>
            <pc:docMk/>
            <pc:sldMk cId="1847183915" sldId="679"/>
            <ac:picMk id="14" creationId="{1BB57FE1-1284-CAC8-C2BA-37BB0D9AB47E}"/>
          </ac:picMkLst>
        </pc:picChg>
        <pc:picChg chg="add mod ord">
          <ac:chgData name="泰博 鶴" userId="264c972fee3589ea" providerId="LiveId" clId="{A92E2F15-939A-463D-8C33-CBFC06BCEAC1}" dt="2024-03-15T05:44:31.801" v="2402" actId="167"/>
          <ac:picMkLst>
            <pc:docMk/>
            <pc:sldMk cId="1847183915" sldId="679"/>
            <ac:picMk id="16" creationId="{41287A18-9DC9-A753-EBFD-CB5D1BDA34EA}"/>
          </ac:picMkLst>
        </pc:picChg>
        <pc:picChg chg="add del mod">
          <ac:chgData name="泰博 鶴" userId="264c972fee3589ea" providerId="LiveId" clId="{A92E2F15-939A-463D-8C33-CBFC06BCEAC1}" dt="2024-03-15T05:54:21.749" v="2410" actId="478"/>
          <ac:picMkLst>
            <pc:docMk/>
            <pc:sldMk cId="1847183915" sldId="679"/>
            <ac:picMk id="18" creationId="{7C3F9D1C-5427-81CD-BD42-AF7A90475B97}"/>
          </ac:picMkLst>
        </pc:picChg>
        <pc:picChg chg="add del mod">
          <ac:chgData name="泰博 鶴" userId="264c972fee3589ea" providerId="LiveId" clId="{A92E2F15-939A-463D-8C33-CBFC06BCEAC1}" dt="2024-03-15T05:54:45.462" v="2414" actId="478"/>
          <ac:picMkLst>
            <pc:docMk/>
            <pc:sldMk cId="1847183915" sldId="679"/>
            <ac:picMk id="20" creationId="{A8AEF482-FE12-F197-139A-199D8100E677}"/>
          </ac:picMkLst>
        </pc:picChg>
      </pc:sldChg>
      <pc:sldChg chg="modSp add del mod">
        <pc:chgData name="泰博 鶴" userId="264c972fee3589ea" providerId="LiveId" clId="{A92E2F15-939A-463D-8C33-CBFC06BCEAC1}" dt="2024-03-15T09:51:33.806" v="3508" actId="47"/>
        <pc:sldMkLst>
          <pc:docMk/>
          <pc:sldMk cId="2545770817" sldId="680"/>
        </pc:sldMkLst>
        <pc:spChg chg="mod">
          <ac:chgData name="泰博 鶴" userId="264c972fee3589ea" providerId="LiveId" clId="{A92E2F15-939A-463D-8C33-CBFC06BCEAC1}" dt="2024-03-15T09:32:54.188" v="2983" actId="20577"/>
          <ac:spMkLst>
            <pc:docMk/>
            <pc:sldMk cId="2545770817" sldId="680"/>
            <ac:spMk id="2" creationId="{AC640845-1921-2E4D-87A5-5CEBEC611B87}"/>
          </ac:spMkLst>
        </pc:spChg>
        <pc:graphicFrameChg chg="modGraphic">
          <ac:chgData name="泰博 鶴" userId="264c972fee3589ea" providerId="LiveId" clId="{A92E2F15-939A-463D-8C33-CBFC06BCEAC1}" dt="2024-03-15T09:33:21.790" v="2984" actId="2165"/>
          <ac:graphicFrameMkLst>
            <pc:docMk/>
            <pc:sldMk cId="2545770817" sldId="680"/>
            <ac:graphicFrameMk id="9" creationId="{3CB39527-616C-780F-AC12-3936A1E507B6}"/>
          </ac:graphicFrameMkLst>
        </pc:graphicFrameChg>
      </pc:sldChg>
      <pc:sldChg chg="add del">
        <pc:chgData name="泰博 鶴" userId="264c972fee3589ea" providerId="LiveId" clId="{A92E2F15-939A-463D-8C33-CBFC06BCEAC1}" dt="2024-03-15T05:58:14.918" v="2489"/>
        <pc:sldMkLst>
          <pc:docMk/>
          <pc:sldMk cId="4206210610" sldId="680"/>
        </pc:sldMkLst>
      </pc:sldChg>
      <pc:sldChg chg="addSp delSp modSp add mod">
        <pc:chgData name="泰博 鶴" userId="264c972fee3589ea" providerId="LiveId" clId="{A92E2F15-939A-463D-8C33-CBFC06BCEAC1}" dt="2024-03-15T09:29:11.325" v="2976" actId="2085"/>
        <pc:sldMkLst>
          <pc:docMk/>
          <pc:sldMk cId="1808552061" sldId="681"/>
        </pc:sldMkLst>
        <pc:spChg chg="mod">
          <ac:chgData name="泰博 鶴" userId="264c972fee3589ea" providerId="LiveId" clId="{A92E2F15-939A-463D-8C33-CBFC06BCEAC1}" dt="2024-03-15T09:28:39.602" v="2970" actId="6549"/>
          <ac:spMkLst>
            <pc:docMk/>
            <pc:sldMk cId="1808552061" sldId="681"/>
            <ac:spMk id="2" creationId="{BE31C833-BB71-9BDC-3927-1BE0E6E82EBD}"/>
          </ac:spMkLst>
        </pc:spChg>
        <pc:spChg chg="del">
          <ac:chgData name="泰博 鶴" userId="264c972fee3589ea" providerId="LiveId" clId="{A92E2F15-939A-463D-8C33-CBFC06BCEAC1}" dt="2024-03-15T09:08:20.699" v="2642" actId="478"/>
          <ac:spMkLst>
            <pc:docMk/>
            <pc:sldMk cId="1808552061" sldId="681"/>
            <ac:spMk id="4" creationId="{08EE240A-CFA6-004A-F087-7756DAF6A0B5}"/>
          </ac:spMkLst>
        </pc:spChg>
        <pc:spChg chg="add mod">
          <ac:chgData name="泰博 鶴" userId="264c972fee3589ea" providerId="LiveId" clId="{A92E2F15-939A-463D-8C33-CBFC06BCEAC1}" dt="2024-03-15T09:28:27.337" v="2964" actId="14100"/>
          <ac:spMkLst>
            <pc:docMk/>
            <pc:sldMk cId="1808552061" sldId="681"/>
            <ac:spMk id="5" creationId="{FDD411E2-807B-1FEE-035F-2D70CBB47F2A}"/>
          </ac:spMkLst>
        </pc:spChg>
        <pc:spChg chg="add mod">
          <ac:chgData name="泰博 鶴" userId="264c972fee3589ea" providerId="LiveId" clId="{A92E2F15-939A-463D-8C33-CBFC06BCEAC1}" dt="2024-03-15T09:28:04.507" v="2963" actId="20577"/>
          <ac:spMkLst>
            <pc:docMk/>
            <pc:sldMk cId="1808552061" sldId="681"/>
            <ac:spMk id="8" creationId="{54AF3453-BED9-B90E-216E-55C6ED28F558}"/>
          </ac:spMkLst>
        </pc:spChg>
        <pc:spChg chg="add mod">
          <ac:chgData name="泰博 鶴" userId="264c972fee3589ea" providerId="LiveId" clId="{A92E2F15-939A-463D-8C33-CBFC06BCEAC1}" dt="2024-03-15T09:27:46.136" v="2953" actId="14100"/>
          <ac:spMkLst>
            <pc:docMk/>
            <pc:sldMk cId="1808552061" sldId="681"/>
            <ac:spMk id="9" creationId="{B079A765-040F-F681-FF5F-76E7F9D54036}"/>
          </ac:spMkLst>
        </pc:spChg>
        <pc:spChg chg="add mod">
          <ac:chgData name="泰博 鶴" userId="264c972fee3589ea" providerId="LiveId" clId="{A92E2F15-939A-463D-8C33-CBFC06BCEAC1}" dt="2024-03-15T09:29:11.325" v="2976" actId="2085"/>
          <ac:spMkLst>
            <pc:docMk/>
            <pc:sldMk cId="1808552061" sldId="681"/>
            <ac:spMk id="10" creationId="{05E421F4-F9C1-4311-9539-1B909C85F6C5}"/>
          </ac:spMkLst>
        </pc:spChg>
        <pc:graphicFrameChg chg="add mod modGraphic">
          <ac:chgData name="泰博 鶴" userId="264c972fee3589ea" providerId="LiveId" clId="{A92E2F15-939A-463D-8C33-CBFC06BCEAC1}" dt="2024-03-15T09:25:18.852" v="2902" actId="207"/>
          <ac:graphicFrameMkLst>
            <pc:docMk/>
            <pc:sldMk cId="1808552061" sldId="681"/>
            <ac:graphicFrameMk id="3" creationId="{33445492-CD0D-3798-2306-242B5AFC39A5}"/>
          </ac:graphicFrameMkLst>
        </pc:graphicFrameChg>
        <pc:picChg chg="del">
          <ac:chgData name="泰博 鶴" userId="264c972fee3589ea" providerId="LiveId" clId="{A92E2F15-939A-463D-8C33-CBFC06BCEAC1}" dt="2024-03-15T09:07:23.938" v="2542" actId="478"/>
          <ac:picMkLst>
            <pc:docMk/>
            <pc:sldMk cId="1808552061" sldId="681"/>
            <ac:picMk id="6" creationId="{9A11F368-C71B-6301-B04A-B5B01D21DC42}"/>
          </ac:picMkLst>
        </pc:picChg>
        <pc:picChg chg="del">
          <ac:chgData name="泰博 鶴" userId="264c972fee3589ea" providerId="LiveId" clId="{A92E2F15-939A-463D-8C33-CBFC06BCEAC1}" dt="2024-03-15T09:07:23.938" v="2542" actId="478"/>
          <ac:picMkLst>
            <pc:docMk/>
            <pc:sldMk cId="1808552061" sldId="681"/>
            <ac:picMk id="7" creationId="{57848F6C-2BC1-F108-1B1D-5F495CD2A4AA}"/>
          </ac:picMkLst>
        </pc:picChg>
      </pc:sldChg>
      <pc:sldChg chg="addSp delSp modSp add mod">
        <pc:chgData name="泰博 鶴" userId="264c972fee3589ea" providerId="LiveId" clId="{A92E2F15-939A-463D-8C33-CBFC06BCEAC1}" dt="2024-03-15T10:08:57.331" v="4022" actId="207"/>
        <pc:sldMkLst>
          <pc:docMk/>
          <pc:sldMk cId="2720586973" sldId="682"/>
        </pc:sldMkLst>
        <pc:graphicFrameChg chg="add mod modGraphic">
          <ac:chgData name="泰博 鶴" userId="264c972fee3589ea" providerId="LiveId" clId="{A92E2F15-939A-463D-8C33-CBFC06BCEAC1}" dt="2024-03-15T10:08:57.331" v="4022" actId="207"/>
          <ac:graphicFrameMkLst>
            <pc:docMk/>
            <pc:sldMk cId="2720586973" sldId="682"/>
            <ac:graphicFrameMk id="3" creationId="{0FA5363A-8A0E-38D1-D21E-627A7B480C42}"/>
          </ac:graphicFrameMkLst>
        </pc:graphicFrameChg>
        <pc:graphicFrameChg chg="del">
          <ac:chgData name="泰博 鶴" userId="264c972fee3589ea" providerId="LiveId" clId="{A92E2F15-939A-463D-8C33-CBFC06BCEAC1}" dt="2024-03-15T09:33:49.701" v="2986" actId="478"/>
          <ac:graphicFrameMkLst>
            <pc:docMk/>
            <pc:sldMk cId="2720586973" sldId="682"/>
            <ac:graphicFrameMk id="9" creationId="{3CB39527-616C-780F-AC12-3936A1E507B6}"/>
          </ac:graphicFrameMkLst>
        </pc:graphicFrameChg>
      </pc:sldChg>
      <pc:sldChg chg="add">
        <pc:chgData name="泰博 鶴" userId="264c972fee3589ea" providerId="LiveId" clId="{A92E2F15-939A-463D-8C33-CBFC06BCEAC1}" dt="2024-03-15T09:51:13.633" v="3507"/>
        <pc:sldMkLst>
          <pc:docMk/>
          <pc:sldMk cId="1776567044" sldId="683"/>
        </pc:sldMkLst>
      </pc:sldChg>
      <pc:sldMasterChg chg="delSldLayout">
        <pc:chgData name="泰博 鶴" userId="264c972fee3589ea" providerId="LiveId" clId="{A92E2F15-939A-463D-8C33-CBFC06BCEAC1}" dt="2024-03-15T05:20:57.179" v="2166" actId="47"/>
        <pc:sldMasterMkLst>
          <pc:docMk/>
          <pc:sldMasterMk cId="2597430410" sldId="2147483648"/>
        </pc:sldMasterMkLst>
        <pc:sldLayoutChg chg="del">
          <pc:chgData name="泰博 鶴" userId="264c972fee3589ea" providerId="LiveId" clId="{A92E2F15-939A-463D-8C33-CBFC06BCEAC1}" dt="2024-03-15T05:20:57.179" v="2166" actId="47"/>
          <pc:sldLayoutMkLst>
            <pc:docMk/>
            <pc:sldMasterMk cId="2597430410" sldId="2147483648"/>
            <pc:sldLayoutMk cId="1079972314" sldId="2147483660"/>
          </pc:sldLayoutMkLst>
        </pc:sldLayoutChg>
      </pc:sldMasterChg>
    </pc:docChg>
  </pc:docChgLst>
  <pc:docChgLst>
    <pc:chgData name="泰博 鶴" userId="264c972fee3589ea" providerId="LiveId" clId="{810AF285-3322-4132-818C-8EA4D86B4539}"/>
    <pc:docChg chg="undo redo custSel addSld delSld modSld sldOrd">
      <pc:chgData name="泰博 鶴" userId="264c972fee3589ea" providerId="LiveId" clId="{810AF285-3322-4132-818C-8EA4D86B4539}" dt="2024-01-12T00:57:21.367" v="6035" actId="1076"/>
      <pc:docMkLst>
        <pc:docMk/>
      </pc:docMkLst>
      <pc:sldChg chg="modSp mod">
        <pc:chgData name="泰博 鶴" userId="264c972fee3589ea" providerId="LiveId" clId="{810AF285-3322-4132-818C-8EA4D86B4539}" dt="2024-01-11T08:10:01.478" v="1792" actId="1076"/>
        <pc:sldMkLst>
          <pc:docMk/>
          <pc:sldMk cId="1535941372" sldId="256"/>
        </pc:sldMkLst>
        <pc:spChg chg="mod">
          <ac:chgData name="泰博 鶴" userId="264c972fee3589ea" providerId="LiveId" clId="{810AF285-3322-4132-818C-8EA4D86B4539}" dt="2024-01-11T05:16:28.447" v="7" actId="20577"/>
          <ac:spMkLst>
            <pc:docMk/>
            <pc:sldMk cId="1535941372" sldId="256"/>
            <ac:spMk id="2" creationId="{0A413E03-4D3E-569A-5715-2A5027D96E86}"/>
          </ac:spMkLst>
        </pc:spChg>
        <pc:spChg chg="mod">
          <ac:chgData name="泰博 鶴" userId="264c972fee3589ea" providerId="LiveId" clId="{810AF285-3322-4132-818C-8EA4D86B4539}" dt="2024-01-11T05:17:08.629" v="10" actId="6549"/>
          <ac:spMkLst>
            <pc:docMk/>
            <pc:sldMk cId="1535941372" sldId="256"/>
            <ac:spMk id="4" creationId="{BDA3ECA3-8BEB-F887-E515-F7F91934DBBC}"/>
          </ac:spMkLst>
        </pc:spChg>
        <pc:picChg chg="mod">
          <ac:chgData name="泰博 鶴" userId="264c972fee3589ea" providerId="LiveId" clId="{810AF285-3322-4132-818C-8EA4D86B4539}" dt="2024-01-11T08:10:01.478" v="1792" actId="1076"/>
          <ac:picMkLst>
            <pc:docMk/>
            <pc:sldMk cId="1535941372" sldId="256"/>
            <ac:picMk id="6" creationId="{EB9E8F4F-42CA-7CCA-0D01-296162EBE78A}"/>
          </ac:picMkLst>
        </pc:picChg>
      </pc:sldChg>
      <pc:sldChg chg="addSp delSp modSp add del mod">
        <pc:chgData name="泰博 鶴" userId="264c972fee3589ea" providerId="LiveId" clId="{810AF285-3322-4132-818C-8EA4D86B4539}" dt="2024-01-11T13:43:16.140" v="3200" actId="6549"/>
        <pc:sldMkLst>
          <pc:docMk/>
          <pc:sldMk cId="996334122" sldId="257"/>
        </pc:sldMkLst>
        <pc:spChg chg="add">
          <ac:chgData name="泰博 鶴" userId="264c972fee3589ea" providerId="LiveId" clId="{810AF285-3322-4132-818C-8EA4D86B4539}" dt="2024-01-11T13:39:37.919" v="2997"/>
          <ac:spMkLst>
            <pc:docMk/>
            <pc:sldMk cId="996334122" sldId="257"/>
            <ac:spMk id="2" creationId="{57578747-053E-C6A4-1444-2BBD4AF9D666}"/>
          </ac:spMkLst>
        </pc:spChg>
        <pc:spChg chg="mod">
          <ac:chgData name="泰博 鶴" userId="264c972fee3589ea" providerId="LiveId" clId="{810AF285-3322-4132-818C-8EA4D86B4539}" dt="2024-01-11T13:43:16.140" v="3200" actId="6549"/>
          <ac:spMkLst>
            <pc:docMk/>
            <pc:sldMk cId="996334122" sldId="257"/>
            <ac:spMk id="6" creationId="{40A1E7D1-4370-B543-B3A8-2ECB5B8486EB}"/>
          </ac:spMkLst>
        </pc:spChg>
        <pc:spChg chg="del">
          <ac:chgData name="泰博 鶴" userId="264c972fee3589ea" providerId="LiveId" clId="{810AF285-3322-4132-818C-8EA4D86B4539}" dt="2024-01-11T13:19:47.487" v="2751" actId="478"/>
          <ac:spMkLst>
            <pc:docMk/>
            <pc:sldMk cId="996334122" sldId="257"/>
            <ac:spMk id="13" creationId="{04504FA2-E002-8B40-BA38-89104A566DE4}"/>
          </ac:spMkLst>
        </pc:spChg>
        <pc:grpChg chg="del mod">
          <ac:chgData name="泰博 鶴" userId="264c972fee3589ea" providerId="LiveId" clId="{810AF285-3322-4132-818C-8EA4D86B4539}" dt="2024-01-11T13:19:51.583" v="2752" actId="478"/>
          <ac:grpSpMkLst>
            <pc:docMk/>
            <pc:sldMk cId="996334122" sldId="257"/>
            <ac:grpSpMk id="12" creationId="{627C1E62-B842-E74B-BA2B-28C5E25B702F}"/>
          </ac:grpSpMkLst>
        </pc:grpChg>
        <pc:picChg chg="del mod">
          <ac:chgData name="泰博 鶴" userId="264c972fee3589ea" providerId="LiveId" clId="{810AF285-3322-4132-818C-8EA4D86B4539}" dt="2024-01-11T13:20:06.832" v="2754" actId="478"/>
          <ac:picMkLst>
            <pc:docMk/>
            <pc:sldMk cId="996334122" sldId="257"/>
            <ac:picMk id="4" creationId="{C59D05FD-30A0-2D48-B902-077F60B8E985}"/>
          </ac:picMkLst>
        </pc:picChg>
      </pc:sldChg>
      <pc:sldChg chg="addSp delSp modSp add del mod">
        <pc:chgData name="泰博 鶴" userId="264c972fee3589ea" providerId="LiveId" clId="{810AF285-3322-4132-818C-8EA4D86B4539}" dt="2024-01-11T22:32:29.274" v="3933" actId="255"/>
        <pc:sldMkLst>
          <pc:docMk/>
          <pc:sldMk cId="2986780674" sldId="258"/>
        </pc:sldMkLst>
        <pc:spChg chg="mod">
          <ac:chgData name="泰博 鶴" userId="264c972fee3589ea" providerId="LiveId" clId="{810AF285-3322-4132-818C-8EA4D86B4539}" dt="2024-01-11T14:03:12.141" v="3604" actId="20577"/>
          <ac:spMkLst>
            <pc:docMk/>
            <pc:sldMk cId="2986780674" sldId="258"/>
            <ac:spMk id="2" creationId="{08CA2F9E-37C8-4348-94C0-424D77A559EB}"/>
          </ac:spMkLst>
        </pc:spChg>
        <pc:spChg chg="add mod">
          <ac:chgData name="泰博 鶴" userId="264c972fee3589ea" providerId="LiveId" clId="{810AF285-3322-4132-818C-8EA4D86B4539}" dt="2024-01-11T14:00:23.389" v="3494" actId="120"/>
          <ac:spMkLst>
            <pc:docMk/>
            <pc:sldMk cId="2986780674" sldId="258"/>
            <ac:spMk id="3" creationId="{8C68B3D4-23D9-45DC-36E1-6E5868F7DDEB}"/>
          </ac:spMkLst>
        </pc:spChg>
        <pc:spChg chg="mod">
          <ac:chgData name="泰博 鶴" userId="264c972fee3589ea" providerId="LiveId" clId="{810AF285-3322-4132-818C-8EA4D86B4539}" dt="2024-01-11T21:44:14.456" v="3768"/>
          <ac:spMkLst>
            <pc:docMk/>
            <pc:sldMk cId="2986780674" sldId="258"/>
            <ac:spMk id="4" creationId="{4A2D54CF-E952-3B4E-9260-67135510949C}"/>
          </ac:spMkLst>
        </pc:spChg>
        <pc:spChg chg="del mod">
          <ac:chgData name="泰博 鶴" userId="264c972fee3589ea" providerId="LiveId" clId="{810AF285-3322-4132-818C-8EA4D86B4539}" dt="2024-01-11T13:56:06.565" v="3461" actId="478"/>
          <ac:spMkLst>
            <pc:docMk/>
            <pc:sldMk cId="2986780674" sldId="258"/>
            <ac:spMk id="5" creationId="{A0CAB9EB-13A4-B54C-89F5-9A1BA021E38D}"/>
          </ac:spMkLst>
        </pc:spChg>
        <pc:spChg chg="add mod">
          <ac:chgData name="泰博 鶴" userId="264c972fee3589ea" providerId="LiveId" clId="{810AF285-3322-4132-818C-8EA4D86B4539}" dt="2024-01-11T14:01:49.006" v="3581" actId="20577"/>
          <ac:spMkLst>
            <pc:docMk/>
            <pc:sldMk cId="2986780674" sldId="258"/>
            <ac:spMk id="6" creationId="{34449FC1-2337-68C7-26B2-48B95D17FD39}"/>
          </ac:spMkLst>
        </pc:spChg>
        <pc:spChg chg="del mod">
          <ac:chgData name="泰博 鶴" userId="264c972fee3589ea" providerId="LiveId" clId="{810AF285-3322-4132-818C-8EA4D86B4539}" dt="2024-01-11T13:56:24.075" v="3466" actId="478"/>
          <ac:spMkLst>
            <pc:docMk/>
            <pc:sldMk cId="2986780674" sldId="258"/>
            <ac:spMk id="7" creationId="{8FA113FA-099F-9A41-943B-BC65D4AAFE4F}"/>
          </ac:spMkLst>
        </pc:spChg>
        <pc:spChg chg="mod">
          <ac:chgData name="泰博 鶴" userId="264c972fee3589ea" providerId="LiveId" clId="{810AF285-3322-4132-818C-8EA4D86B4539}" dt="2024-01-11T21:45:18.367" v="3770"/>
          <ac:spMkLst>
            <pc:docMk/>
            <pc:sldMk cId="2986780674" sldId="258"/>
            <ac:spMk id="8" creationId="{F3F7C9C2-908A-A540-BE47-285556FA5EC3}"/>
          </ac:spMkLst>
        </pc:spChg>
        <pc:spChg chg="del mod">
          <ac:chgData name="泰博 鶴" userId="264c972fee3589ea" providerId="LiveId" clId="{810AF285-3322-4132-818C-8EA4D86B4539}" dt="2024-01-11T13:56:38.957" v="3470" actId="478"/>
          <ac:spMkLst>
            <pc:docMk/>
            <pc:sldMk cId="2986780674" sldId="258"/>
            <ac:spMk id="9" creationId="{3A8CB720-ADBD-2649-9C58-141A8EC2C618}"/>
          </ac:spMkLst>
        </pc:spChg>
        <pc:spChg chg="del mod">
          <ac:chgData name="泰博 鶴" userId="264c972fee3589ea" providerId="LiveId" clId="{810AF285-3322-4132-818C-8EA4D86B4539}" dt="2024-01-11T13:58:18.813" v="3486" actId="478"/>
          <ac:spMkLst>
            <pc:docMk/>
            <pc:sldMk cId="2986780674" sldId="258"/>
            <ac:spMk id="10" creationId="{4FCA95A5-5158-7145-A26B-ABFFF346185D}"/>
          </ac:spMkLst>
        </pc:spChg>
        <pc:spChg chg="add mod">
          <ac:chgData name="泰博 鶴" userId="264c972fee3589ea" providerId="LiveId" clId="{810AF285-3322-4132-818C-8EA4D86B4539}" dt="2024-01-11T14:00:25.733" v="3495" actId="120"/>
          <ac:spMkLst>
            <pc:docMk/>
            <pc:sldMk cId="2986780674" sldId="258"/>
            <ac:spMk id="11" creationId="{2492471A-E00B-0012-4AB5-C3FA8EAB4797}"/>
          </ac:spMkLst>
        </pc:spChg>
        <pc:spChg chg="del mod">
          <ac:chgData name="泰博 鶴" userId="264c972fee3589ea" providerId="LiveId" clId="{810AF285-3322-4132-818C-8EA4D86B4539}" dt="2024-01-11T13:58:32.322" v="3490" actId="478"/>
          <ac:spMkLst>
            <pc:docMk/>
            <pc:sldMk cId="2986780674" sldId="258"/>
            <ac:spMk id="12" creationId="{4BF6B355-282E-174B-9F07-39BF1026B088}"/>
          </ac:spMkLst>
        </pc:spChg>
        <pc:spChg chg="del mod">
          <ac:chgData name="泰博 鶴" userId="264c972fee3589ea" providerId="LiveId" clId="{810AF285-3322-4132-818C-8EA4D86B4539}" dt="2024-01-11T13:58:34.778" v="3491" actId="478"/>
          <ac:spMkLst>
            <pc:docMk/>
            <pc:sldMk cId="2986780674" sldId="258"/>
            <ac:spMk id="13" creationId="{9419C158-5AB4-E84B-8B81-D1B6EEB577C1}"/>
          </ac:spMkLst>
        </pc:spChg>
        <pc:spChg chg="del">
          <ac:chgData name="泰博 鶴" userId="264c972fee3589ea" providerId="LiveId" clId="{810AF285-3322-4132-818C-8EA4D86B4539}" dt="2024-01-11T13:57:55.146" v="3481" actId="478"/>
          <ac:spMkLst>
            <pc:docMk/>
            <pc:sldMk cId="2986780674" sldId="258"/>
            <ac:spMk id="14" creationId="{706F5C13-4366-B44F-87F5-DB81846F1DD1}"/>
          </ac:spMkLst>
        </pc:spChg>
        <pc:spChg chg="del">
          <ac:chgData name="泰博 鶴" userId="264c972fee3589ea" providerId="LiveId" clId="{810AF285-3322-4132-818C-8EA4D86B4539}" dt="2024-01-11T13:57:58.500" v="3482" actId="478"/>
          <ac:spMkLst>
            <pc:docMk/>
            <pc:sldMk cId="2986780674" sldId="258"/>
            <ac:spMk id="15" creationId="{8613B2E5-0C23-594C-9005-BDC118A6E10F}"/>
          </ac:spMkLst>
        </pc:spChg>
        <pc:spChg chg="del">
          <ac:chgData name="泰博 鶴" userId="264c972fee3589ea" providerId="LiveId" clId="{810AF285-3322-4132-818C-8EA4D86B4539}" dt="2024-01-11T13:43:36.716" v="3201" actId="478"/>
          <ac:spMkLst>
            <pc:docMk/>
            <pc:sldMk cId="2986780674" sldId="258"/>
            <ac:spMk id="19" creationId="{49F18761-AA00-3A43-B911-6C5111751960}"/>
          </ac:spMkLst>
        </pc:spChg>
        <pc:spChg chg="mod">
          <ac:chgData name="泰博 鶴" userId="264c972fee3589ea" providerId="LiveId" clId="{810AF285-3322-4132-818C-8EA4D86B4539}" dt="2024-01-11T21:44:53.335" v="3769"/>
          <ac:spMkLst>
            <pc:docMk/>
            <pc:sldMk cId="2986780674" sldId="258"/>
            <ac:spMk id="20" creationId="{15FFE2AD-5CD1-D349-8D24-B961714230FB}"/>
          </ac:spMkLst>
        </pc:spChg>
        <pc:spChg chg="del mod">
          <ac:chgData name="泰博 鶴" userId="264c972fee3589ea" providerId="LiveId" clId="{810AF285-3322-4132-818C-8EA4D86B4539}" dt="2024-01-11T13:56:08.453" v="3462" actId="478"/>
          <ac:spMkLst>
            <pc:docMk/>
            <pc:sldMk cId="2986780674" sldId="258"/>
            <ac:spMk id="21" creationId="{42FEFDA6-C582-A048-9702-1769F039CE8B}"/>
          </ac:spMkLst>
        </pc:spChg>
        <pc:spChg chg="add mod">
          <ac:chgData name="泰博 鶴" userId="264c972fee3589ea" providerId="LiveId" clId="{810AF285-3322-4132-818C-8EA4D86B4539}" dt="2024-01-11T22:32:29.274" v="3933" actId="255"/>
          <ac:spMkLst>
            <pc:docMk/>
            <pc:sldMk cId="2986780674" sldId="258"/>
            <ac:spMk id="22" creationId="{D1F5D193-E68F-EA9B-2AC6-4019D26265A3}"/>
          </ac:spMkLst>
        </pc:spChg>
      </pc:sldChg>
      <pc:sldChg chg="add del">
        <pc:chgData name="泰博 鶴" userId="264c972fee3589ea" providerId="LiveId" clId="{810AF285-3322-4132-818C-8EA4D86B4539}" dt="2024-01-11T06:22:33.337" v="97" actId="47"/>
        <pc:sldMkLst>
          <pc:docMk/>
          <pc:sldMk cId="487375448" sldId="259"/>
        </pc:sldMkLst>
      </pc:sldChg>
      <pc:sldChg chg="add del">
        <pc:chgData name="泰博 鶴" userId="264c972fee3589ea" providerId="LiveId" clId="{810AF285-3322-4132-818C-8EA4D86B4539}" dt="2024-01-11T06:22:33.337" v="97" actId="47"/>
        <pc:sldMkLst>
          <pc:docMk/>
          <pc:sldMk cId="2903076441" sldId="260"/>
        </pc:sldMkLst>
      </pc:sldChg>
      <pc:sldChg chg="addSp delSp modSp add del mod modClrScheme chgLayout">
        <pc:chgData name="泰博 鶴" userId="264c972fee3589ea" providerId="LiveId" clId="{810AF285-3322-4132-818C-8EA4D86B4539}" dt="2024-01-11T23:29:06.039" v="4703" actId="6549"/>
        <pc:sldMkLst>
          <pc:docMk/>
          <pc:sldMk cId="1763310205" sldId="261"/>
        </pc:sldMkLst>
        <pc:spChg chg="mod ord">
          <ac:chgData name="泰博 鶴" userId="264c972fee3589ea" providerId="LiveId" clId="{810AF285-3322-4132-818C-8EA4D86B4539}" dt="2024-01-11T23:26:07.981" v="4452" actId="700"/>
          <ac:spMkLst>
            <pc:docMk/>
            <pc:sldMk cId="1763310205" sldId="261"/>
            <ac:spMk id="2" creationId="{E054BAE1-8B2F-1A46-9E4B-7466EBE14DA1}"/>
          </ac:spMkLst>
        </pc:spChg>
        <pc:spChg chg="add del mod ord">
          <ac:chgData name="泰博 鶴" userId="264c972fee3589ea" providerId="LiveId" clId="{810AF285-3322-4132-818C-8EA4D86B4539}" dt="2024-01-11T23:26:07.981" v="4452" actId="700"/>
          <ac:spMkLst>
            <pc:docMk/>
            <pc:sldMk cId="1763310205" sldId="261"/>
            <ac:spMk id="3" creationId="{637125A2-14D9-2EB4-9D10-99D1E8609AE1}"/>
          </ac:spMkLst>
        </pc:spChg>
        <pc:spChg chg="add mod">
          <ac:chgData name="泰博 鶴" userId="264c972fee3589ea" providerId="LiveId" clId="{810AF285-3322-4132-818C-8EA4D86B4539}" dt="2024-01-11T23:29:06.039" v="4703" actId="6549"/>
          <ac:spMkLst>
            <pc:docMk/>
            <pc:sldMk cId="1763310205" sldId="261"/>
            <ac:spMk id="4" creationId="{87AC4B6D-6C69-475D-0D5F-CFE426DBA85D}"/>
          </ac:spMkLst>
        </pc:spChg>
        <pc:spChg chg="del">
          <ac:chgData name="泰博 鶴" userId="264c972fee3589ea" providerId="LiveId" clId="{810AF285-3322-4132-818C-8EA4D86B4539}" dt="2024-01-11T23:25:51.360" v="4450" actId="478"/>
          <ac:spMkLst>
            <pc:docMk/>
            <pc:sldMk cId="1763310205" sldId="261"/>
            <ac:spMk id="5" creationId="{60DB1840-C769-4245-A28C-E785114303A0}"/>
          </ac:spMkLst>
        </pc:spChg>
        <pc:spChg chg="del">
          <ac:chgData name="泰博 鶴" userId="264c972fee3589ea" providerId="LiveId" clId="{810AF285-3322-4132-818C-8EA4D86B4539}" dt="2024-01-11T23:25:51.360" v="4450" actId="478"/>
          <ac:spMkLst>
            <pc:docMk/>
            <pc:sldMk cId="1763310205" sldId="261"/>
            <ac:spMk id="6" creationId="{E4B94F24-0B14-5B41-A5D5-B0A11FC0ED9D}"/>
          </ac:spMkLst>
        </pc:spChg>
        <pc:spChg chg="del">
          <ac:chgData name="泰博 鶴" userId="264c972fee3589ea" providerId="LiveId" clId="{810AF285-3322-4132-818C-8EA4D86B4539}" dt="2024-01-11T23:25:51.360" v="4450" actId="478"/>
          <ac:spMkLst>
            <pc:docMk/>
            <pc:sldMk cId="1763310205" sldId="261"/>
            <ac:spMk id="7" creationId="{54946F40-ECD6-AB48-BA12-3BE60AE0A724}"/>
          </ac:spMkLst>
        </pc:spChg>
        <pc:spChg chg="del">
          <ac:chgData name="泰博 鶴" userId="264c972fee3589ea" providerId="LiveId" clId="{810AF285-3322-4132-818C-8EA4D86B4539}" dt="2024-01-11T23:25:51.360" v="4450" actId="478"/>
          <ac:spMkLst>
            <pc:docMk/>
            <pc:sldMk cId="1763310205" sldId="261"/>
            <ac:spMk id="9" creationId="{76B41760-9924-204D-A757-AD3BE2BB18BB}"/>
          </ac:spMkLst>
        </pc:spChg>
        <pc:spChg chg="del">
          <ac:chgData name="泰博 鶴" userId="264c972fee3589ea" providerId="LiveId" clId="{810AF285-3322-4132-818C-8EA4D86B4539}" dt="2024-01-11T23:25:51.360" v="4450" actId="478"/>
          <ac:spMkLst>
            <pc:docMk/>
            <pc:sldMk cId="1763310205" sldId="261"/>
            <ac:spMk id="10" creationId="{86482361-97D2-0F46-9B0B-1158BD59A4D7}"/>
          </ac:spMkLst>
        </pc:spChg>
        <pc:spChg chg="del">
          <ac:chgData name="泰博 鶴" userId="264c972fee3589ea" providerId="LiveId" clId="{810AF285-3322-4132-818C-8EA4D86B4539}" dt="2024-01-11T23:25:51.360" v="4450" actId="478"/>
          <ac:spMkLst>
            <pc:docMk/>
            <pc:sldMk cId="1763310205" sldId="261"/>
            <ac:spMk id="12" creationId="{BB7C6EF0-E150-F548-8958-320DF2A11887}"/>
          </ac:spMkLst>
        </pc:spChg>
        <pc:spChg chg="del">
          <ac:chgData name="泰博 鶴" userId="264c972fee3589ea" providerId="LiveId" clId="{810AF285-3322-4132-818C-8EA4D86B4539}" dt="2024-01-11T23:25:51.360" v="4450" actId="478"/>
          <ac:spMkLst>
            <pc:docMk/>
            <pc:sldMk cId="1763310205" sldId="261"/>
            <ac:spMk id="17" creationId="{B01BC9CE-86AB-6542-A64B-257543D45857}"/>
          </ac:spMkLst>
        </pc:spChg>
        <pc:spChg chg="del">
          <ac:chgData name="泰博 鶴" userId="264c972fee3589ea" providerId="LiveId" clId="{810AF285-3322-4132-818C-8EA4D86B4539}" dt="2024-01-11T23:25:51.360" v="4450" actId="478"/>
          <ac:spMkLst>
            <pc:docMk/>
            <pc:sldMk cId="1763310205" sldId="261"/>
            <ac:spMk id="22" creationId="{8317CF35-A112-394A-8079-3FA1CFA9B77B}"/>
          </ac:spMkLst>
        </pc:spChg>
        <pc:picChg chg="del">
          <ac:chgData name="泰博 鶴" userId="264c972fee3589ea" providerId="LiveId" clId="{810AF285-3322-4132-818C-8EA4D86B4539}" dt="2024-01-11T23:25:51.360" v="4450" actId="478"/>
          <ac:picMkLst>
            <pc:docMk/>
            <pc:sldMk cId="1763310205" sldId="261"/>
            <ac:picMk id="14" creationId="{A7B1FBDA-63A2-DD41-A266-FF47F050C414}"/>
          </ac:picMkLst>
        </pc:picChg>
        <pc:picChg chg="del">
          <ac:chgData name="泰博 鶴" userId="264c972fee3589ea" providerId="LiveId" clId="{810AF285-3322-4132-818C-8EA4D86B4539}" dt="2024-01-11T23:25:51.360" v="4450" actId="478"/>
          <ac:picMkLst>
            <pc:docMk/>
            <pc:sldMk cId="1763310205" sldId="261"/>
            <ac:picMk id="15" creationId="{CD22A8F4-A2AE-EB44-9DE1-C3361F2C3257}"/>
          </ac:picMkLst>
        </pc:picChg>
        <pc:picChg chg="del">
          <ac:chgData name="泰博 鶴" userId="264c972fee3589ea" providerId="LiveId" clId="{810AF285-3322-4132-818C-8EA4D86B4539}" dt="2024-01-11T23:25:51.360" v="4450" actId="478"/>
          <ac:picMkLst>
            <pc:docMk/>
            <pc:sldMk cId="1763310205" sldId="261"/>
            <ac:picMk id="16" creationId="{9F88C922-44C4-BC40-B5F1-219CBB53DFB7}"/>
          </ac:picMkLst>
        </pc:picChg>
        <pc:picChg chg="del">
          <ac:chgData name="泰博 鶴" userId="264c972fee3589ea" providerId="LiveId" clId="{810AF285-3322-4132-818C-8EA4D86B4539}" dt="2024-01-11T23:25:51.360" v="4450" actId="478"/>
          <ac:picMkLst>
            <pc:docMk/>
            <pc:sldMk cId="1763310205" sldId="261"/>
            <ac:picMk id="18" creationId="{939DA83A-F3A2-E143-A791-446202F5F424}"/>
          </ac:picMkLst>
        </pc:picChg>
        <pc:picChg chg="del">
          <ac:chgData name="泰博 鶴" userId="264c972fee3589ea" providerId="LiveId" clId="{810AF285-3322-4132-818C-8EA4D86B4539}" dt="2024-01-11T23:25:51.360" v="4450" actId="478"/>
          <ac:picMkLst>
            <pc:docMk/>
            <pc:sldMk cId="1763310205" sldId="261"/>
            <ac:picMk id="19" creationId="{BA37C5B1-1801-8249-8DE3-E7360E793FD6}"/>
          </ac:picMkLst>
        </pc:picChg>
        <pc:picChg chg="del">
          <ac:chgData name="泰博 鶴" userId="264c972fee3589ea" providerId="LiveId" clId="{810AF285-3322-4132-818C-8EA4D86B4539}" dt="2024-01-11T23:25:51.360" v="4450" actId="478"/>
          <ac:picMkLst>
            <pc:docMk/>
            <pc:sldMk cId="1763310205" sldId="261"/>
            <ac:picMk id="21" creationId="{2E65B11A-490D-BD45-BF8A-FBAAF6D0C6C7}"/>
          </ac:picMkLst>
        </pc:picChg>
      </pc:sldChg>
      <pc:sldChg chg="modSp add del mod">
        <pc:chgData name="泰博 鶴" userId="264c972fee3589ea" providerId="LiveId" clId="{810AF285-3322-4132-818C-8EA4D86B4539}" dt="2024-01-11T23:37:59.862" v="5179" actId="20577"/>
        <pc:sldMkLst>
          <pc:docMk/>
          <pc:sldMk cId="4278081907" sldId="265"/>
        </pc:sldMkLst>
        <pc:spChg chg="mod">
          <ac:chgData name="泰博 鶴" userId="264c972fee3589ea" providerId="LiveId" clId="{810AF285-3322-4132-818C-8EA4D86B4539}" dt="2024-01-11T23:34:35.546" v="5017" actId="20577"/>
          <ac:spMkLst>
            <pc:docMk/>
            <pc:sldMk cId="4278081907" sldId="265"/>
            <ac:spMk id="2" creationId="{6F81EAF3-9CDF-EB4A-9C0D-718CA775D9D7}"/>
          </ac:spMkLst>
        </pc:spChg>
        <pc:spChg chg="mod">
          <ac:chgData name="泰博 鶴" userId="264c972fee3589ea" providerId="LiveId" clId="{810AF285-3322-4132-818C-8EA4D86B4539}" dt="2024-01-11T23:37:08.908" v="5136" actId="6549"/>
          <ac:spMkLst>
            <pc:docMk/>
            <pc:sldMk cId="4278081907" sldId="265"/>
            <ac:spMk id="3" creationId="{8EB3B449-2D76-9A45-A9A6-15B34EE0CB5D}"/>
          </ac:spMkLst>
        </pc:spChg>
        <pc:spChg chg="mod">
          <ac:chgData name="泰博 鶴" userId="264c972fee3589ea" providerId="LiveId" clId="{810AF285-3322-4132-818C-8EA4D86B4539}" dt="2024-01-11T23:37:59.862" v="5179" actId="20577"/>
          <ac:spMkLst>
            <pc:docMk/>
            <pc:sldMk cId="4278081907" sldId="265"/>
            <ac:spMk id="5" creationId="{88B99F85-9DF9-C543-AF0A-A6D29230C246}"/>
          </ac:spMkLst>
        </pc:spChg>
      </pc:sldChg>
      <pc:sldChg chg="modSp add del mod">
        <pc:chgData name="泰博 鶴" userId="264c972fee3589ea" providerId="LiveId" clId="{810AF285-3322-4132-818C-8EA4D86B4539}" dt="2024-01-11T23:34:11.549" v="5014" actId="6549"/>
        <pc:sldMkLst>
          <pc:docMk/>
          <pc:sldMk cId="3680065170" sldId="267"/>
        </pc:sldMkLst>
        <pc:spChg chg="mod">
          <ac:chgData name="泰博 鶴" userId="264c972fee3589ea" providerId="LiveId" clId="{810AF285-3322-4132-818C-8EA4D86B4539}" dt="2024-01-11T23:34:01.319" v="5011" actId="20577"/>
          <ac:spMkLst>
            <pc:docMk/>
            <pc:sldMk cId="3680065170" sldId="267"/>
            <ac:spMk id="3" creationId="{BD75412D-1CCA-9C4B-AFCA-F477C40FF174}"/>
          </ac:spMkLst>
        </pc:spChg>
        <pc:spChg chg="mod">
          <ac:chgData name="泰博 鶴" userId="264c972fee3589ea" providerId="LiveId" clId="{810AF285-3322-4132-818C-8EA4D86B4539}" dt="2024-01-11T23:34:05.401" v="5013" actId="20577"/>
          <ac:spMkLst>
            <pc:docMk/>
            <pc:sldMk cId="3680065170" sldId="267"/>
            <ac:spMk id="4" creationId="{ECF877C4-B71F-E349-B3B8-848E5DAC0D12}"/>
          </ac:spMkLst>
        </pc:spChg>
        <pc:spChg chg="mod">
          <ac:chgData name="泰博 鶴" userId="264c972fee3589ea" providerId="LiveId" clId="{810AF285-3322-4132-818C-8EA4D86B4539}" dt="2024-01-11T23:34:11.549" v="5014" actId="6549"/>
          <ac:spMkLst>
            <pc:docMk/>
            <pc:sldMk cId="3680065170" sldId="267"/>
            <ac:spMk id="7" creationId="{1B434A11-46E2-CA4B-ADB8-71211389057C}"/>
          </ac:spMkLst>
        </pc:spChg>
      </pc:sldChg>
      <pc:sldChg chg="add del">
        <pc:chgData name="泰博 鶴" userId="264c972fee3589ea" providerId="LiveId" clId="{810AF285-3322-4132-818C-8EA4D86B4539}" dt="2024-01-11T06:22:54.904" v="98" actId="47"/>
        <pc:sldMkLst>
          <pc:docMk/>
          <pc:sldMk cId="1712955975" sldId="268"/>
        </pc:sldMkLst>
      </pc:sldChg>
      <pc:sldChg chg="delSp modSp add del mod">
        <pc:chgData name="泰博 鶴" userId="264c972fee3589ea" providerId="LiveId" clId="{810AF285-3322-4132-818C-8EA4D86B4539}" dt="2024-01-11T23:31:32.090" v="4765" actId="6549"/>
        <pc:sldMkLst>
          <pc:docMk/>
          <pc:sldMk cId="2525421964" sldId="269"/>
        </pc:sldMkLst>
        <pc:spChg chg="mod">
          <ac:chgData name="泰博 鶴" userId="264c972fee3589ea" providerId="LiveId" clId="{810AF285-3322-4132-818C-8EA4D86B4539}" dt="2024-01-11T23:29:42.850" v="4737" actId="6549"/>
          <ac:spMkLst>
            <pc:docMk/>
            <pc:sldMk cId="2525421964" sldId="269"/>
            <ac:spMk id="2" creationId="{DBC29D97-7267-E44E-AF39-75556D69871D}"/>
          </ac:spMkLst>
        </pc:spChg>
        <pc:spChg chg="mod">
          <ac:chgData name="泰博 鶴" userId="264c972fee3589ea" providerId="LiveId" clId="{810AF285-3322-4132-818C-8EA4D86B4539}" dt="2024-01-11T23:30:25.089" v="4750" actId="20577"/>
          <ac:spMkLst>
            <pc:docMk/>
            <pc:sldMk cId="2525421964" sldId="269"/>
            <ac:spMk id="9" creationId="{7C22719C-F485-DC4D-A1F3-EF703452EE1F}"/>
          </ac:spMkLst>
        </pc:spChg>
        <pc:spChg chg="mod">
          <ac:chgData name="泰博 鶴" userId="264c972fee3589ea" providerId="LiveId" clId="{810AF285-3322-4132-818C-8EA4D86B4539}" dt="2024-01-11T23:30:38.811" v="4752" actId="1076"/>
          <ac:spMkLst>
            <pc:docMk/>
            <pc:sldMk cId="2525421964" sldId="269"/>
            <ac:spMk id="10" creationId="{37364CFE-7CBF-6748-9A64-891311EB8B12}"/>
          </ac:spMkLst>
        </pc:spChg>
        <pc:spChg chg="del">
          <ac:chgData name="泰博 鶴" userId="264c972fee3589ea" providerId="LiveId" clId="{810AF285-3322-4132-818C-8EA4D86B4539}" dt="2024-01-11T23:30:05.757" v="4740" actId="478"/>
          <ac:spMkLst>
            <pc:docMk/>
            <pc:sldMk cId="2525421964" sldId="269"/>
            <ac:spMk id="12" creationId="{B89BA4A0-5FB4-614F-9456-A17EBB8A84D1}"/>
          </ac:spMkLst>
        </pc:spChg>
        <pc:spChg chg="del">
          <ac:chgData name="泰博 鶴" userId="264c972fee3589ea" providerId="LiveId" clId="{810AF285-3322-4132-818C-8EA4D86B4539}" dt="2024-01-11T23:30:01.453" v="4739" actId="478"/>
          <ac:spMkLst>
            <pc:docMk/>
            <pc:sldMk cId="2525421964" sldId="269"/>
            <ac:spMk id="13" creationId="{BD9679ED-4E56-7D41-93DC-47B15E42A2A4}"/>
          </ac:spMkLst>
        </pc:spChg>
        <pc:spChg chg="del">
          <ac:chgData name="泰博 鶴" userId="264c972fee3589ea" providerId="LiveId" clId="{810AF285-3322-4132-818C-8EA4D86B4539}" dt="2024-01-11T23:29:52.795" v="4738" actId="478"/>
          <ac:spMkLst>
            <pc:docMk/>
            <pc:sldMk cId="2525421964" sldId="269"/>
            <ac:spMk id="22" creationId="{A3C4176D-07DC-4F48-8C91-E57E455FE6DA}"/>
          </ac:spMkLst>
        </pc:spChg>
        <pc:spChg chg="mod">
          <ac:chgData name="泰博 鶴" userId="264c972fee3589ea" providerId="LiveId" clId="{810AF285-3322-4132-818C-8EA4D86B4539}" dt="2024-01-11T23:31:32.090" v="4765" actId="6549"/>
          <ac:spMkLst>
            <pc:docMk/>
            <pc:sldMk cId="2525421964" sldId="269"/>
            <ac:spMk id="25" creationId="{072B0C45-C72A-E544-AFB9-1A205C2FF4EB}"/>
          </ac:spMkLst>
        </pc:spChg>
        <pc:spChg chg="del">
          <ac:chgData name="泰博 鶴" userId="264c972fee3589ea" providerId="LiveId" clId="{810AF285-3322-4132-818C-8EA4D86B4539}" dt="2024-01-11T23:30:53.351" v="4753" actId="478"/>
          <ac:spMkLst>
            <pc:docMk/>
            <pc:sldMk cId="2525421964" sldId="269"/>
            <ac:spMk id="27" creationId="{D4990853-0195-BA4A-B196-B0D42D51954A}"/>
          </ac:spMkLst>
        </pc:spChg>
        <pc:spChg chg="del">
          <ac:chgData name="泰博 鶴" userId="264c972fee3589ea" providerId="LiveId" clId="{810AF285-3322-4132-818C-8EA4D86B4539}" dt="2024-01-11T23:30:53.351" v="4753" actId="478"/>
          <ac:spMkLst>
            <pc:docMk/>
            <pc:sldMk cId="2525421964" sldId="269"/>
            <ac:spMk id="28" creationId="{5772419F-1DC5-3A4B-AE32-3B1D07639C04}"/>
          </ac:spMkLst>
        </pc:spChg>
        <pc:spChg chg="del">
          <ac:chgData name="泰博 鶴" userId="264c972fee3589ea" providerId="LiveId" clId="{810AF285-3322-4132-818C-8EA4D86B4539}" dt="2024-01-11T23:30:53.351" v="4753" actId="478"/>
          <ac:spMkLst>
            <pc:docMk/>
            <pc:sldMk cId="2525421964" sldId="269"/>
            <ac:spMk id="30" creationId="{162C15EC-D1E2-1046-8566-74ED328328E0}"/>
          </ac:spMkLst>
        </pc:spChg>
        <pc:spChg chg="mod">
          <ac:chgData name="泰博 鶴" userId="264c972fee3589ea" providerId="LiveId" clId="{810AF285-3322-4132-818C-8EA4D86B4539}" dt="2024-01-11T23:31:18.833" v="4761" actId="1076"/>
          <ac:spMkLst>
            <pc:docMk/>
            <pc:sldMk cId="2525421964" sldId="269"/>
            <ac:spMk id="31" creationId="{27F9293D-1046-F542-BD95-0E55600ADE56}"/>
          </ac:spMkLst>
        </pc:spChg>
      </pc:sldChg>
      <pc:sldChg chg="add del">
        <pc:chgData name="泰博 鶴" userId="264c972fee3589ea" providerId="LiveId" clId="{810AF285-3322-4132-818C-8EA4D86B4539}" dt="2024-01-11T06:23:03.386" v="99" actId="47"/>
        <pc:sldMkLst>
          <pc:docMk/>
          <pc:sldMk cId="916944579" sldId="270"/>
        </pc:sldMkLst>
      </pc:sldChg>
      <pc:sldChg chg="add del">
        <pc:chgData name="泰博 鶴" userId="264c972fee3589ea" providerId="LiveId" clId="{810AF285-3322-4132-818C-8EA4D86B4539}" dt="2024-01-11T06:22:33.337" v="97" actId="47"/>
        <pc:sldMkLst>
          <pc:docMk/>
          <pc:sldMk cId="305986743" sldId="271"/>
        </pc:sldMkLst>
      </pc:sldChg>
      <pc:sldChg chg="add del">
        <pc:chgData name="泰博 鶴" userId="264c972fee3589ea" providerId="LiveId" clId="{810AF285-3322-4132-818C-8EA4D86B4539}" dt="2024-01-11T06:22:33.337" v="97" actId="47"/>
        <pc:sldMkLst>
          <pc:docMk/>
          <pc:sldMk cId="2939161073" sldId="272"/>
        </pc:sldMkLst>
      </pc:sldChg>
      <pc:sldChg chg="modSp mod">
        <pc:chgData name="泰博 鶴" userId="264c972fee3589ea" providerId="LiveId" clId="{810AF285-3322-4132-818C-8EA4D86B4539}" dt="2024-01-12T00:45:41.137" v="5887" actId="20577"/>
        <pc:sldMkLst>
          <pc:docMk/>
          <pc:sldMk cId="940965810" sldId="289"/>
        </pc:sldMkLst>
        <pc:spChg chg="mod">
          <ac:chgData name="泰博 鶴" userId="264c972fee3589ea" providerId="LiveId" clId="{810AF285-3322-4132-818C-8EA4D86B4539}" dt="2024-01-11T05:18:48.937" v="20" actId="20577"/>
          <ac:spMkLst>
            <pc:docMk/>
            <pc:sldMk cId="940965810" sldId="289"/>
            <ac:spMk id="2" creationId="{BE31C833-BB71-9BDC-3927-1BE0E6E82EBD}"/>
          </ac:spMkLst>
        </pc:spChg>
        <pc:spChg chg="mod">
          <ac:chgData name="泰博 鶴" userId="264c972fee3589ea" providerId="LiveId" clId="{810AF285-3322-4132-818C-8EA4D86B4539}" dt="2024-01-12T00:45:41.137" v="5887" actId="20577"/>
          <ac:spMkLst>
            <pc:docMk/>
            <pc:sldMk cId="940965810" sldId="289"/>
            <ac:spMk id="4" creationId="{08EE240A-CFA6-004A-F087-7756DAF6A0B5}"/>
          </ac:spMkLst>
        </pc:spChg>
        <pc:picChg chg="mod">
          <ac:chgData name="泰博 鶴" userId="264c972fee3589ea" providerId="LiveId" clId="{810AF285-3322-4132-818C-8EA4D86B4539}" dt="2024-01-11T08:09:56.345" v="1790" actId="1076"/>
          <ac:picMkLst>
            <pc:docMk/>
            <pc:sldMk cId="940965810" sldId="289"/>
            <ac:picMk id="13" creationId="{9640AEA9-4E58-62D1-DCF2-200960AFB426}"/>
          </ac:picMkLst>
        </pc:picChg>
      </pc:sldChg>
      <pc:sldChg chg="modSp del mod">
        <pc:chgData name="泰博 鶴" userId="264c972fee3589ea" providerId="LiveId" clId="{810AF285-3322-4132-818C-8EA4D86B4539}" dt="2024-01-11T06:52:44.982" v="580" actId="47"/>
        <pc:sldMkLst>
          <pc:docMk/>
          <pc:sldMk cId="2134000837" sldId="325"/>
        </pc:sldMkLst>
        <pc:spChg chg="mod">
          <ac:chgData name="泰博 鶴" userId="264c972fee3589ea" providerId="LiveId" clId="{810AF285-3322-4132-818C-8EA4D86B4539}" dt="2024-01-11T06:47:40.283" v="503" actId="20577"/>
          <ac:spMkLst>
            <pc:docMk/>
            <pc:sldMk cId="2134000837" sldId="325"/>
            <ac:spMk id="2" creationId="{BE31C833-BB71-9BDC-3927-1BE0E6E82EBD}"/>
          </ac:spMkLst>
        </pc:spChg>
        <pc:spChg chg="mod">
          <ac:chgData name="泰博 鶴" userId="264c972fee3589ea" providerId="LiveId" clId="{810AF285-3322-4132-818C-8EA4D86B4539}" dt="2024-01-11T06:49:24.300" v="524" actId="6559"/>
          <ac:spMkLst>
            <pc:docMk/>
            <pc:sldMk cId="2134000837" sldId="325"/>
            <ac:spMk id="4" creationId="{08EE240A-CFA6-004A-F087-7756DAF6A0B5}"/>
          </ac:spMkLst>
        </pc:spChg>
      </pc:sldChg>
      <pc:sldChg chg="del">
        <pc:chgData name="泰博 鶴" userId="264c972fee3589ea" providerId="LiveId" clId="{810AF285-3322-4132-818C-8EA4D86B4539}" dt="2024-01-11T05:38:10.356" v="78" actId="47"/>
        <pc:sldMkLst>
          <pc:docMk/>
          <pc:sldMk cId="2963946207" sldId="329"/>
        </pc:sldMkLst>
      </pc:sldChg>
      <pc:sldChg chg="add del">
        <pc:chgData name="泰博 鶴" userId="264c972fee3589ea" providerId="LiveId" clId="{810AF285-3322-4132-818C-8EA4D86B4539}" dt="2024-01-11T23:34:25.876" v="5015" actId="47"/>
        <pc:sldMkLst>
          <pc:docMk/>
          <pc:sldMk cId="1187880601" sldId="330"/>
        </pc:sldMkLst>
      </pc:sldChg>
      <pc:sldChg chg="del">
        <pc:chgData name="泰博 鶴" userId="264c972fee3589ea" providerId="LiveId" clId="{810AF285-3322-4132-818C-8EA4D86B4539}" dt="2024-01-11T05:16:48.757" v="9" actId="47"/>
        <pc:sldMkLst>
          <pc:docMk/>
          <pc:sldMk cId="297336812" sldId="337"/>
        </pc:sldMkLst>
      </pc:sldChg>
      <pc:sldChg chg="del">
        <pc:chgData name="泰博 鶴" userId="264c972fee3589ea" providerId="LiveId" clId="{810AF285-3322-4132-818C-8EA4D86B4539}" dt="2024-01-11T05:38:10.356" v="78" actId="47"/>
        <pc:sldMkLst>
          <pc:docMk/>
          <pc:sldMk cId="3675354931" sldId="338"/>
        </pc:sldMkLst>
      </pc:sldChg>
      <pc:sldChg chg="del">
        <pc:chgData name="泰博 鶴" userId="264c972fee3589ea" providerId="LiveId" clId="{810AF285-3322-4132-818C-8EA4D86B4539}" dt="2024-01-11T05:38:10.356" v="78" actId="47"/>
        <pc:sldMkLst>
          <pc:docMk/>
          <pc:sldMk cId="2013379539" sldId="344"/>
        </pc:sldMkLst>
      </pc:sldChg>
      <pc:sldChg chg="del">
        <pc:chgData name="泰博 鶴" userId="264c972fee3589ea" providerId="LiveId" clId="{810AF285-3322-4132-818C-8EA4D86B4539}" dt="2024-01-11T05:38:10.356" v="78" actId="47"/>
        <pc:sldMkLst>
          <pc:docMk/>
          <pc:sldMk cId="1461987404" sldId="395"/>
        </pc:sldMkLst>
      </pc:sldChg>
      <pc:sldChg chg="del">
        <pc:chgData name="泰博 鶴" userId="264c972fee3589ea" providerId="LiveId" clId="{810AF285-3322-4132-818C-8EA4D86B4539}" dt="2024-01-11T05:38:10.356" v="78" actId="47"/>
        <pc:sldMkLst>
          <pc:docMk/>
          <pc:sldMk cId="2879228735" sldId="397"/>
        </pc:sldMkLst>
      </pc:sldChg>
      <pc:sldChg chg="del">
        <pc:chgData name="泰博 鶴" userId="264c972fee3589ea" providerId="LiveId" clId="{810AF285-3322-4132-818C-8EA4D86B4539}" dt="2024-01-11T05:38:10.356" v="78" actId="47"/>
        <pc:sldMkLst>
          <pc:docMk/>
          <pc:sldMk cId="1381221637" sldId="541"/>
        </pc:sldMkLst>
      </pc:sldChg>
      <pc:sldChg chg="del">
        <pc:chgData name="泰博 鶴" userId="264c972fee3589ea" providerId="LiveId" clId="{810AF285-3322-4132-818C-8EA4D86B4539}" dt="2024-01-11T05:38:10.356" v="78" actId="47"/>
        <pc:sldMkLst>
          <pc:docMk/>
          <pc:sldMk cId="2967729341" sldId="542"/>
        </pc:sldMkLst>
      </pc:sldChg>
      <pc:sldChg chg="del">
        <pc:chgData name="泰博 鶴" userId="264c972fee3589ea" providerId="LiveId" clId="{810AF285-3322-4132-818C-8EA4D86B4539}" dt="2024-01-11T05:38:10.356" v="78" actId="47"/>
        <pc:sldMkLst>
          <pc:docMk/>
          <pc:sldMk cId="4095552136" sldId="638"/>
        </pc:sldMkLst>
      </pc:sldChg>
      <pc:sldChg chg="del">
        <pc:chgData name="泰博 鶴" userId="264c972fee3589ea" providerId="LiveId" clId="{810AF285-3322-4132-818C-8EA4D86B4539}" dt="2024-01-11T05:38:10.356" v="78" actId="47"/>
        <pc:sldMkLst>
          <pc:docMk/>
          <pc:sldMk cId="1343180142" sldId="641"/>
        </pc:sldMkLst>
      </pc:sldChg>
      <pc:sldChg chg="del">
        <pc:chgData name="泰博 鶴" userId="264c972fee3589ea" providerId="LiveId" clId="{810AF285-3322-4132-818C-8EA4D86B4539}" dt="2024-01-11T05:38:10.356" v="78" actId="47"/>
        <pc:sldMkLst>
          <pc:docMk/>
          <pc:sldMk cId="1491825097" sldId="642"/>
        </pc:sldMkLst>
      </pc:sldChg>
      <pc:sldChg chg="del">
        <pc:chgData name="泰博 鶴" userId="264c972fee3589ea" providerId="LiveId" clId="{810AF285-3322-4132-818C-8EA4D86B4539}" dt="2024-01-11T05:38:10.356" v="78" actId="47"/>
        <pc:sldMkLst>
          <pc:docMk/>
          <pc:sldMk cId="1919123291" sldId="643"/>
        </pc:sldMkLst>
      </pc:sldChg>
      <pc:sldChg chg="del">
        <pc:chgData name="泰博 鶴" userId="264c972fee3589ea" providerId="LiveId" clId="{810AF285-3322-4132-818C-8EA4D86B4539}" dt="2024-01-11T05:38:10.356" v="78" actId="47"/>
        <pc:sldMkLst>
          <pc:docMk/>
          <pc:sldMk cId="1046893436" sldId="644"/>
        </pc:sldMkLst>
      </pc:sldChg>
      <pc:sldChg chg="del">
        <pc:chgData name="泰博 鶴" userId="264c972fee3589ea" providerId="LiveId" clId="{810AF285-3322-4132-818C-8EA4D86B4539}" dt="2024-01-11T05:38:10.356" v="78" actId="47"/>
        <pc:sldMkLst>
          <pc:docMk/>
          <pc:sldMk cId="1571225142" sldId="645"/>
        </pc:sldMkLst>
      </pc:sldChg>
      <pc:sldChg chg="del">
        <pc:chgData name="泰博 鶴" userId="264c972fee3589ea" providerId="LiveId" clId="{810AF285-3322-4132-818C-8EA4D86B4539}" dt="2024-01-11T05:38:10.356" v="78" actId="47"/>
        <pc:sldMkLst>
          <pc:docMk/>
          <pc:sldMk cId="793324736" sldId="646"/>
        </pc:sldMkLst>
      </pc:sldChg>
      <pc:sldChg chg="del">
        <pc:chgData name="泰博 鶴" userId="264c972fee3589ea" providerId="LiveId" clId="{810AF285-3322-4132-818C-8EA4D86B4539}" dt="2024-01-12T00:44:45.975" v="5883" actId="47"/>
        <pc:sldMkLst>
          <pc:docMk/>
          <pc:sldMk cId="1023761977" sldId="648"/>
        </pc:sldMkLst>
      </pc:sldChg>
      <pc:sldChg chg="add ord">
        <pc:chgData name="泰博 鶴" userId="264c972fee3589ea" providerId="LiveId" clId="{810AF285-3322-4132-818C-8EA4D86B4539}" dt="2024-01-11T05:18:06.232" v="12"/>
        <pc:sldMkLst>
          <pc:docMk/>
          <pc:sldMk cId="1886117306" sldId="649"/>
        </pc:sldMkLst>
      </pc:sldChg>
      <pc:sldChg chg="modSp add del mod">
        <pc:chgData name="泰博 鶴" userId="264c972fee3589ea" providerId="LiveId" clId="{810AF285-3322-4132-818C-8EA4D86B4539}" dt="2024-01-11T21:42:03.382" v="3767" actId="29295"/>
        <pc:sldMkLst>
          <pc:docMk/>
          <pc:sldMk cId="2556371787" sldId="650"/>
        </pc:sldMkLst>
        <pc:spChg chg="mod">
          <ac:chgData name="泰博 鶴" userId="264c972fee3589ea" providerId="LiveId" clId="{810AF285-3322-4132-818C-8EA4D86B4539}" dt="2024-01-11T13:27:07.228" v="2805" actId="1076"/>
          <ac:spMkLst>
            <pc:docMk/>
            <pc:sldMk cId="2556371787" sldId="650"/>
            <ac:spMk id="8" creationId="{C36829BA-58D8-8042-82D0-5B70422F8E0F}"/>
          </ac:spMkLst>
        </pc:spChg>
        <pc:spChg chg="mod">
          <ac:chgData name="泰博 鶴" userId="264c972fee3589ea" providerId="LiveId" clId="{810AF285-3322-4132-818C-8EA4D86B4539}" dt="2024-01-11T13:26:44.902" v="2803" actId="404"/>
          <ac:spMkLst>
            <pc:docMk/>
            <pc:sldMk cId="2556371787" sldId="650"/>
            <ac:spMk id="27" creationId="{29498A83-BF01-9F4F-A0B6-7519DDF284B7}"/>
          </ac:spMkLst>
        </pc:spChg>
        <pc:spChg chg="mod">
          <ac:chgData name="泰博 鶴" userId="264c972fee3589ea" providerId="LiveId" clId="{810AF285-3322-4132-818C-8EA4D86B4539}" dt="2024-01-11T13:26:56.322" v="2804" actId="1076"/>
          <ac:spMkLst>
            <pc:docMk/>
            <pc:sldMk cId="2556371787" sldId="650"/>
            <ac:spMk id="36" creationId="{FFCD6ECA-0A0C-A24D-9125-C7C97D2391AD}"/>
          </ac:spMkLst>
        </pc:spChg>
        <pc:picChg chg="mod">
          <ac:chgData name="泰博 鶴" userId="264c972fee3589ea" providerId="LiveId" clId="{810AF285-3322-4132-818C-8EA4D86B4539}" dt="2024-01-11T21:42:03.382" v="3767" actId="29295"/>
          <ac:picMkLst>
            <pc:docMk/>
            <pc:sldMk cId="2556371787" sldId="650"/>
            <ac:picMk id="12" creationId="{A6E70AF6-D52F-0D44-8AF9-57F173722AD0}"/>
          </ac:picMkLst>
        </pc:picChg>
      </pc:sldChg>
      <pc:sldChg chg="addSp delSp modSp add mod">
        <pc:chgData name="泰博 鶴" userId="264c972fee3589ea" providerId="LiveId" clId="{810AF285-3322-4132-818C-8EA4D86B4539}" dt="2024-01-11T23:05:52.033" v="4082"/>
        <pc:sldMkLst>
          <pc:docMk/>
          <pc:sldMk cId="4254725236" sldId="651"/>
        </pc:sldMkLst>
        <pc:spChg chg="mod">
          <ac:chgData name="泰博 鶴" userId="264c972fee3589ea" providerId="LiveId" clId="{810AF285-3322-4132-818C-8EA4D86B4539}" dt="2024-01-11T14:04:52.758" v="3626" actId="20577"/>
          <ac:spMkLst>
            <pc:docMk/>
            <pc:sldMk cId="4254725236" sldId="651"/>
            <ac:spMk id="2" creationId="{AC640845-1921-2E4D-87A5-5CEBEC611B87}"/>
          </ac:spMkLst>
        </pc:spChg>
        <pc:spChg chg="del">
          <ac:chgData name="泰博 鶴" userId="264c972fee3589ea" providerId="LiveId" clId="{810AF285-3322-4132-818C-8EA4D86B4539}" dt="2024-01-11T06:18:54.263" v="94" actId="478"/>
          <ac:spMkLst>
            <pc:docMk/>
            <pc:sldMk cId="4254725236" sldId="651"/>
            <ac:spMk id="24" creationId="{31AC1466-474C-5246-873A-C43150DBF9CD}"/>
          </ac:spMkLst>
        </pc:spChg>
        <pc:spChg chg="del">
          <ac:chgData name="泰博 鶴" userId="264c972fee3589ea" providerId="LiveId" clId="{810AF285-3322-4132-818C-8EA4D86B4539}" dt="2024-01-11T06:18:54.263" v="94" actId="478"/>
          <ac:spMkLst>
            <pc:docMk/>
            <pc:sldMk cId="4254725236" sldId="651"/>
            <ac:spMk id="30" creationId="{75DBD29E-5D15-434F-A08D-B64359D2EC1D}"/>
          </ac:spMkLst>
        </pc:spChg>
        <pc:spChg chg="del">
          <ac:chgData name="泰博 鶴" userId="264c972fee3589ea" providerId="LiveId" clId="{810AF285-3322-4132-818C-8EA4D86B4539}" dt="2024-01-11T06:18:54.263" v="94" actId="478"/>
          <ac:spMkLst>
            <pc:docMk/>
            <pc:sldMk cId="4254725236" sldId="651"/>
            <ac:spMk id="33" creationId="{A619ED50-D801-9240-8D1B-31A2CDF50C87}"/>
          </ac:spMkLst>
        </pc:spChg>
        <pc:spChg chg="del">
          <ac:chgData name="泰博 鶴" userId="264c972fee3589ea" providerId="LiveId" clId="{810AF285-3322-4132-818C-8EA4D86B4539}" dt="2024-01-11T06:18:54.263" v="94" actId="478"/>
          <ac:spMkLst>
            <pc:docMk/>
            <pc:sldMk cId="4254725236" sldId="651"/>
            <ac:spMk id="34" creationId="{4F37367B-3E1D-5B4F-9B8D-C7A6AA48038C}"/>
          </ac:spMkLst>
        </pc:spChg>
        <pc:spChg chg="del">
          <ac:chgData name="泰博 鶴" userId="264c972fee3589ea" providerId="LiveId" clId="{810AF285-3322-4132-818C-8EA4D86B4539}" dt="2024-01-11T06:18:54.263" v="94" actId="478"/>
          <ac:spMkLst>
            <pc:docMk/>
            <pc:sldMk cId="4254725236" sldId="651"/>
            <ac:spMk id="35" creationId="{72C248B6-4461-6E4E-BCF7-C7E2780378EB}"/>
          </ac:spMkLst>
        </pc:spChg>
        <pc:spChg chg="del">
          <ac:chgData name="泰博 鶴" userId="264c972fee3589ea" providerId="LiveId" clId="{810AF285-3322-4132-818C-8EA4D86B4539}" dt="2024-01-11T06:18:54.263" v="94" actId="478"/>
          <ac:spMkLst>
            <pc:docMk/>
            <pc:sldMk cId="4254725236" sldId="651"/>
            <ac:spMk id="36" creationId="{AB75F52C-CBAC-484F-8277-84816A4E6E04}"/>
          </ac:spMkLst>
        </pc:spChg>
        <pc:spChg chg="del">
          <ac:chgData name="泰博 鶴" userId="264c972fee3589ea" providerId="LiveId" clId="{810AF285-3322-4132-818C-8EA4D86B4539}" dt="2024-01-11T06:18:54.263" v="94" actId="478"/>
          <ac:spMkLst>
            <pc:docMk/>
            <pc:sldMk cId="4254725236" sldId="651"/>
            <ac:spMk id="37" creationId="{E69DF1EF-589E-EB4A-9EB0-CC1EFFC4AC15}"/>
          </ac:spMkLst>
        </pc:spChg>
        <pc:spChg chg="del">
          <ac:chgData name="泰博 鶴" userId="264c972fee3589ea" providerId="LiveId" clId="{810AF285-3322-4132-818C-8EA4D86B4539}" dt="2024-01-11T06:18:54.263" v="94" actId="478"/>
          <ac:spMkLst>
            <pc:docMk/>
            <pc:sldMk cId="4254725236" sldId="651"/>
            <ac:spMk id="38" creationId="{A4CA7001-32E6-9545-9EBE-747FC4D485A4}"/>
          </ac:spMkLst>
        </pc:spChg>
        <pc:spChg chg="del">
          <ac:chgData name="泰博 鶴" userId="264c972fee3589ea" providerId="LiveId" clId="{810AF285-3322-4132-818C-8EA4D86B4539}" dt="2024-01-11T06:18:54.263" v="94" actId="478"/>
          <ac:spMkLst>
            <pc:docMk/>
            <pc:sldMk cId="4254725236" sldId="651"/>
            <ac:spMk id="39" creationId="{DA293378-6C2E-4B4C-BEDA-9D616E34EFEE}"/>
          </ac:spMkLst>
        </pc:spChg>
        <pc:spChg chg="del">
          <ac:chgData name="泰博 鶴" userId="264c972fee3589ea" providerId="LiveId" clId="{810AF285-3322-4132-818C-8EA4D86B4539}" dt="2024-01-11T06:18:54.263" v="94" actId="478"/>
          <ac:spMkLst>
            <pc:docMk/>
            <pc:sldMk cId="4254725236" sldId="651"/>
            <ac:spMk id="40" creationId="{E4611AF6-FFB6-6743-9BEB-2D930DAEFEB2}"/>
          </ac:spMkLst>
        </pc:spChg>
        <pc:grpChg chg="del">
          <ac:chgData name="泰博 鶴" userId="264c972fee3589ea" providerId="LiveId" clId="{810AF285-3322-4132-818C-8EA4D86B4539}" dt="2024-01-11T06:18:54.263" v="94" actId="478"/>
          <ac:grpSpMkLst>
            <pc:docMk/>
            <pc:sldMk cId="4254725236" sldId="651"/>
            <ac:grpSpMk id="3" creationId="{FBF9086F-D8F1-0342-B9DF-06000E398AF6}"/>
          </ac:grpSpMkLst>
        </pc:grpChg>
        <pc:grpChg chg="del">
          <ac:chgData name="泰博 鶴" userId="264c972fee3589ea" providerId="LiveId" clId="{810AF285-3322-4132-818C-8EA4D86B4539}" dt="2024-01-11T06:18:54.263" v="94" actId="478"/>
          <ac:grpSpMkLst>
            <pc:docMk/>
            <pc:sldMk cId="4254725236" sldId="651"/>
            <ac:grpSpMk id="6" creationId="{FC9A762C-0A6E-D144-8E31-591812CB0160}"/>
          </ac:grpSpMkLst>
        </pc:grpChg>
        <pc:grpChg chg="del">
          <ac:chgData name="泰博 鶴" userId="264c972fee3589ea" providerId="LiveId" clId="{810AF285-3322-4132-818C-8EA4D86B4539}" dt="2024-01-11T06:18:54.263" v="94" actId="478"/>
          <ac:grpSpMkLst>
            <pc:docMk/>
            <pc:sldMk cId="4254725236" sldId="651"/>
            <ac:grpSpMk id="12" creationId="{9EE78F0D-0B58-BE45-AF1F-FAD8B46E0299}"/>
          </ac:grpSpMkLst>
        </pc:grpChg>
        <pc:grpChg chg="del">
          <ac:chgData name="泰博 鶴" userId="264c972fee3589ea" providerId="LiveId" clId="{810AF285-3322-4132-818C-8EA4D86B4539}" dt="2024-01-11T06:18:54.263" v="94" actId="478"/>
          <ac:grpSpMkLst>
            <pc:docMk/>
            <pc:sldMk cId="4254725236" sldId="651"/>
            <ac:grpSpMk id="41" creationId="{CE6EF1DD-8576-3B4D-81BC-F326CC3E6EED}"/>
          </ac:grpSpMkLst>
        </pc:grpChg>
        <pc:grpChg chg="del">
          <ac:chgData name="泰博 鶴" userId="264c972fee3589ea" providerId="LiveId" clId="{810AF285-3322-4132-818C-8EA4D86B4539}" dt="2024-01-11T06:18:54.263" v="94" actId="478"/>
          <ac:grpSpMkLst>
            <pc:docMk/>
            <pc:sldMk cId="4254725236" sldId="651"/>
            <ac:grpSpMk id="45" creationId="{322A08F8-8B0F-C442-9FD6-1374D1D8723A}"/>
          </ac:grpSpMkLst>
        </pc:grpChg>
        <pc:grpChg chg="del">
          <ac:chgData name="泰博 鶴" userId="264c972fee3589ea" providerId="LiveId" clId="{810AF285-3322-4132-818C-8EA4D86B4539}" dt="2024-01-11T06:18:54.263" v="94" actId="478"/>
          <ac:grpSpMkLst>
            <pc:docMk/>
            <pc:sldMk cId="4254725236" sldId="651"/>
            <ac:grpSpMk id="51" creationId="{7D9157A7-E9F6-9446-9B5F-3B683928E544}"/>
          </ac:grpSpMkLst>
        </pc:grpChg>
        <pc:grpChg chg="del">
          <ac:chgData name="泰博 鶴" userId="264c972fee3589ea" providerId="LiveId" clId="{810AF285-3322-4132-818C-8EA4D86B4539}" dt="2024-01-11T06:18:54.263" v="94" actId="478"/>
          <ac:grpSpMkLst>
            <pc:docMk/>
            <pc:sldMk cId="4254725236" sldId="651"/>
            <ac:grpSpMk id="63" creationId="{B799B7C2-DF74-0946-880A-41C02039353B}"/>
          </ac:grpSpMkLst>
        </pc:grpChg>
        <pc:graphicFrameChg chg="add mod modGraphic">
          <ac:chgData name="泰博 鶴" userId="264c972fee3589ea" providerId="LiveId" clId="{810AF285-3322-4132-818C-8EA4D86B4539}" dt="2024-01-11T23:05:52.033" v="4082"/>
          <ac:graphicFrameMkLst>
            <pc:docMk/>
            <pc:sldMk cId="4254725236" sldId="651"/>
            <ac:graphicFrameMk id="9" creationId="{3CB39527-616C-780F-AC12-3936A1E507B6}"/>
          </ac:graphicFrameMkLst>
        </pc:graphicFrameChg>
      </pc:sldChg>
      <pc:sldChg chg="addSp delSp modSp add mod">
        <pc:chgData name="泰博 鶴" userId="264c972fee3589ea" providerId="LiveId" clId="{810AF285-3322-4132-818C-8EA4D86B4539}" dt="2024-01-11T22:53:45.047" v="3977" actId="798"/>
        <pc:sldMkLst>
          <pc:docMk/>
          <pc:sldMk cId="3522520431" sldId="652"/>
        </pc:sldMkLst>
        <pc:spChg chg="mod">
          <ac:chgData name="泰博 鶴" userId="264c972fee3589ea" providerId="LiveId" clId="{810AF285-3322-4132-818C-8EA4D86B4539}" dt="2024-01-11T22:21:09.313" v="3793" actId="20577"/>
          <ac:spMkLst>
            <pc:docMk/>
            <pc:sldMk cId="3522520431" sldId="652"/>
            <ac:spMk id="2" creationId="{AC640845-1921-2E4D-87A5-5CEBEC611B87}"/>
          </ac:spMkLst>
        </pc:spChg>
        <pc:spChg chg="del">
          <ac:chgData name="泰博 鶴" userId="264c972fee3589ea" providerId="LiveId" clId="{810AF285-3322-4132-818C-8EA4D86B4539}" dt="2024-01-11T22:20:31.317" v="3771" actId="478"/>
          <ac:spMkLst>
            <pc:docMk/>
            <pc:sldMk cId="3522520431" sldId="652"/>
            <ac:spMk id="24" creationId="{31AC1466-474C-5246-873A-C43150DBF9CD}"/>
          </ac:spMkLst>
        </pc:spChg>
        <pc:spChg chg="del">
          <ac:chgData name="泰博 鶴" userId="264c972fee3589ea" providerId="LiveId" clId="{810AF285-3322-4132-818C-8EA4D86B4539}" dt="2024-01-11T22:20:31.317" v="3771" actId="478"/>
          <ac:spMkLst>
            <pc:docMk/>
            <pc:sldMk cId="3522520431" sldId="652"/>
            <ac:spMk id="30" creationId="{75DBD29E-5D15-434F-A08D-B64359D2EC1D}"/>
          </ac:spMkLst>
        </pc:spChg>
        <pc:spChg chg="del">
          <ac:chgData name="泰博 鶴" userId="264c972fee3589ea" providerId="LiveId" clId="{810AF285-3322-4132-818C-8EA4D86B4539}" dt="2024-01-11T22:20:31.317" v="3771" actId="478"/>
          <ac:spMkLst>
            <pc:docMk/>
            <pc:sldMk cId="3522520431" sldId="652"/>
            <ac:spMk id="33" creationId="{A619ED50-D801-9240-8D1B-31A2CDF50C87}"/>
          </ac:spMkLst>
        </pc:spChg>
        <pc:spChg chg="del">
          <ac:chgData name="泰博 鶴" userId="264c972fee3589ea" providerId="LiveId" clId="{810AF285-3322-4132-818C-8EA4D86B4539}" dt="2024-01-11T22:20:31.317" v="3771" actId="478"/>
          <ac:spMkLst>
            <pc:docMk/>
            <pc:sldMk cId="3522520431" sldId="652"/>
            <ac:spMk id="34" creationId="{4F37367B-3E1D-5B4F-9B8D-C7A6AA48038C}"/>
          </ac:spMkLst>
        </pc:spChg>
        <pc:spChg chg="del">
          <ac:chgData name="泰博 鶴" userId="264c972fee3589ea" providerId="LiveId" clId="{810AF285-3322-4132-818C-8EA4D86B4539}" dt="2024-01-11T22:20:31.317" v="3771" actId="478"/>
          <ac:spMkLst>
            <pc:docMk/>
            <pc:sldMk cId="3522520431" sldId="652"/>
            <ac:spMk id="35" creationId="{72C248B6-4461-6E4E-BCF7-C7E2780378EB}"/>
          </ac:spMkLst>
        </pc:spChg>
        <pc:spChg chg="del">
          <ac:chgData name="泰博 鶴" userId="264c972fee3589ea" providerId="LiveId" clId="{810AF285-3322-4132-818C-8EA4D86B4539}" dt="2024-01-11T22:20:31.317" v="3771" actId="478"/>
          <ac:spMkLst>
            <pc:docMk/>
            <pc:sldMk cId="3522520431" sldId="652"/>
            <ac:spMk id="36" creationId="{AB75F52C-CBAC-484F-8277-84816A4E6E04}"/>
          </ac:spMkLst>
        </pc:spChg>
        <pc:spChg chg="del">
          <ac:chgData name="泰博 鶴" userId="264c972fee3589ea" providerId="LiveId" clId="{810AF285-3322-4132-818C-8EA4D86B4539}" dt="2024-01-11T22:20:31.317" v="3771" actId="478"/>
          <ac:spMkLst>
            <pc:docMk/>
            <pc:sldMk cId="3522520431" sldId="652"/>
            <ac:spMk id="37" creationId="{E69DF1EF-589E-EB4A-9EB0-CC1EFFC4AC15}"/>
          </ac:spMkLst>
        </pc:spChg>
        <pc:spChg chg="del">
          <ac:chgData name="泰博 鶴" userId="264c972fee3589ea" providerId="LiveId" clId="{810AF285-3322-4132-818C-8EA4D86B4539}" dt="2024-01-11T22:20:31.317" v="3771" actId="478"/>
          <ac:spMkLst>
            <pc:docMk/>
            <pc:sldMk cId="3522520431" sldId="652"/>
            <ac:spMk id="38" creationId="{A4CA7001-32E6-9545-9EBE-747FC4D485A4}"/>
          </ac:spMkLst>
        </pc:spChg>
        <pc:spChg chg="del">
          <ac:chgData name="泰博 鶴" userId="264c972fee3589ea" providerId="LiveId" clId="{810AF285-3322-4132-818C-8EA4D86B4539}" dt="2024-01-11T22:20:31.317" v="3771" actId="478"/>
          <ac:spMkLst>
            <pc:docMk/>
            <pc:sldMk cId="3522520431" sldId="652"/>
            <ac:spMk id="39" creationId="{DA293378-6C2E-4B4C-BEDA-9D616E34EFEE}"/>
          </ac:spMkLst>
        </pc:spChg>
        <pc:spChg chg="del">
          <ac:chgData name="泰博 鶴" userId="264c972fee3589ea" providerId="LiveId" clId="{810AF285-3322-4132-818C-8EA4D86B4539}" dt="2024-01-11T22:20:31.317" v="3771" actId="478"/>
          <ac:spMkLst>
            <pc:docMk/>
            <pc:sldMk cId="3522520431" sldId="652"/>
            <ac:spMk id="40" creationId="{E4611AF6-FFB6-6743-9BEB-2D930DAEFEB2}"/>
          </ac:spMkLst>
        </pc:spChg>
        <pc:grpChg chg="del">
          <ac:chgData name="泰博 鶴" userId="264c972fee3589ea" providerId="LiveId" clId="{810AF285-3322-4132-818C-8EA4D86B4539}" dt="2024-01-11T22:20:31.317" v="3771" actId="478"/>
          <ac:grpSpMkLst>
            <pc:docMk/>
            <pc:sldMk cId="3522520431" sldId="652"/>
            <ac:grpSpMk id="3" creationId="{FBF9086F-D8F1-0342-B9DF-06000E398AF6}"/>
          </ac:grpSpMkLst>
        </pc:grpChg>
        <pc:grpChg chg="del">
          <ac:chgData name="泰博 鶴" userId="264c972fee3589ea" providerId="LiveId" clId="{810AF285-3322-4132-818C-8EA4D86B4539}" dt="2024-01-11T22:20:31.317" v="3771" actId="478"/>
          <ac:grpSpMkLst>
            <pc:docMk/>
            <pc:sldMk cId="3522520431" sldId="652"/>
            <ac:grpSpMk id="6" creationId="{FC9A762C-0A6E-D144-8E31-591812CB0160}"/>
          </ac:grpSpMkLst>
        </pc:grpChg>
        <pc:grpChg chg="del">
          <ac:chgData name="泰博 鶴" userId="264c972fee3589ea" providerId="LiveId" clId="{810AF285-3322-4132-818C-8EA4D86B4539}" dt="2024-01-11T22:20:31.317" v="3771" actId="478"/>
          <ac:grpSpMkLst>
            <pc:docMk/>
            <pc:sldMk cId="3522520431" sldId="652"/>
            <ac:grpSpMk id="12" creationId="{9EE78F0D-0B58-BE45-AF1F-FAD8B46E0299}"/>
          </ac:grpSpMkLst>
        </pc:grpChg>
        <pc:grpChg chg="del">
          <ac:chgData name="泰博 鶴" userId="264c972fee3589ea" providerId="LiveId" clId="{810AF285-3322-4132-818C-8EA4D86B4539}" dt="2024-01-11T14:04:09.533" v="3616" actId="478"/>
          <ac:grpSpMkLst>
            <pc:docMk/>
            <pc:sldMk cId="3522520431" sldId="652"/>
            <ac:grpSpMk id="41" creationId="{CE6EF1DD-8576-3B4D-81BC-F326CC3E6EED}"/>
          </ac:grpSpMkLst>
        </pc:grpChg>
        <pc:grpChg chg="del">
          <ac:chgData name="泰博 鶴" userId="264c972fee3589ea" providerId="LiveId" clId="{810AF285-3322-4132-818C-8EA4D86B4539}" dt="2024-01-11T22:20:31.317" v="3771" actId="478"/>
          <ac:grpSpMkLst>
            <pc:docMk/>
            <pc:sldMk cId="3522520431" sldId="652"/>
            <ac:grpSpMk id="45" creationId="{322A08F8-8B0F-C442-9FD6-1374D1D8723A}"/>
          </ac:grpSpMkLst>
        </pc:grpChg>
        <pc:grpChg chg="del">
          <ac:chgData name="泰博 鶴" userId="264c972fee3589ea" providerId="LiveId" clId="{810AF285-3322-4132-818C-8EA4D86B4539}" dt="2024-01-11T14:04:09.533" v="3616" actId="478"/>
          <ac:grpSpMkLst>
            <pc:docMk/>
            <pc:sldMk cId="3522520431" sldId="652"/>
            <ac:grpSpMk id="51" creationId="{7D9157A7-E9F6-9446-9B5F-3B683928E544}"/>
          </ac:grpSpMkLst>
        </pc:grpChg>
        <pc:grpChg chg="del">
          <ac:chgData name="泰博 鶴" userId="264c972fee3589ea" providerId="LiveId" clId="{810AF285-3322-4132-818C-8EA4D86B4539}" dt="2024-01-11T22:20:31.317" v="3771" actId="478"/>
          <ac:grpSpMkLst>
            <pc:docMk/>
            <pc:sldMk cId="3522520431" sldId="652"/>
            <ac:grpSpMk id="63" creationId="{B799B7C2-DF74-0946-880A-41C02039353B}"/>
          </ac:grpSpMkLst>
        </pc:grpChg>
        <pc:graphicFrameChg chg="add del mod">
          <ac:chgData name="泰博 鶴" userId="264c972fee3589ea" providerId="LiveId" clId="{810AF285-3322-4132-818C-8EA4D86B4539}" dt="2024-01-11T22:22:30.776" v="3796" actId="478"/>
          <ac:graphicFrameMkLst>
            <pc:docMk/>
            <pc:sldMk cId="3522520431" sldId="652"/>
            <ac:graphicFrameMk id="9" creationId="{3DF9D937-93C3-8AC1-4A3C-98FC085046A2}"/>
          </ac:graphicFrameMkLst>
        </pc:graphicFrameChg>
        <pc:graphicFrameChg chg="add mod modGraphic">
          <ac:chgData name="泰博 鶴" userId="264c972fee3589ea" providerId="LiveId" clId="{810AF285-3322-4132-818C-8EA4D86B4539}" dt="2024-01-11T22:53:45.047" v="3977" actId="798"/>
          <ac:graphicFrameMkLst>
            <pc:docMk/>
            <pc:sldMk cId="3522520431" sldId="652"/>
            <ac:graphicFrameMk id="10" creationId="{7430A10E-ADCF-F772-D8DC-5ED5F67F0FFA}"/>
          </ac:graphicFrameMkLst>
        </pc:graphicFrameChg>
      </pc:sldChg>
      <pc:sldChg chg="modSp add mod">
        <pc:chgData name="泰博 鶴" userId="264c972fee3589ea" providerId="LiveId" clId="{810AF285-3322-4132-818C-8EA4D86B4539}" dt="2024-01-11T08:09:51.832" v="1788" actId="1076"/>
        <pc:sldMkLst>
          <pc:docMk/>
          <pc:sldMk cId="3505813054" sldId="653"/>
        </pc:sldMkLst>
        <pc:spChg chg="mod">
          <ac:chgData name="泰博 鶴" userId="264c972fee3589ea" providerId="LiveId" clId="{810AF285-3322-4132-818C-8EA4D86B4539}" dt="2024-01-11T06:51:51.244" v="579"/>
          <ac:spMkLst>
            <pc:docMk/>
            <pc:sldMk cId="3505813054" sldId="653"/>
            <ac:spMk id="4" creationId="{08EE240A-CFA6-004A-F087-7756DAF6A0B5}"/>
          </ac:spMkLst>
        </pc:spChg>
        <pc:picChg chg="mod">
          <ac:chgData name="泰博 鶴" userId="264c972fee3589ea" providerId="LiveId" clId="{810AF285-3322-4132-818C-8EA4D86B4539}" dt="2024-01-11T08:09:51.832" v="1788" actId="1076"/>
          <ac:picMkLst>
            <pc:docMk/>
            <pc:sldMk cId="3505813054" sldId="653"/>
            <ac:picMk id="13" creationId="{9640AEA9-4E58-62D1-DCF2-200960AFB426}"/>
          </ac:picMkLst>
        </pc:picChg>
      </pc:sldChg>
      <pc:sldChg chg="modSp add mod">
        <pc:chgData name="泰博 鶴" userId="264c972fee3589ea" providerId="LiveId" clId="{810AF285-3322-4132-818C-8EA4D86B4539}" dt="2024-01-11T08:09:44.527" v="1785" actId="1076"/>
        <pc:sldMkLst>
          <pc:docMk/>
          <pc:sldMk cId="951157996" sldId="654"/>
        </pc:sldMkLst>
        <pc:spChg chg="mod">
          <ac:chgData name="泰博 鶴" userId="264c972fee3589ea" providerId="LiveId" clId="{810AF285-3322-4132-818C-8EA4D86B4539}" dt="2024-01-11T07:02:33.717" v="1040" actId="20577"/>
          <ac:spMkLst>
            <pc:docMk/>
            <pc:sldMk cId="951157996" sldId="654"/>
            <ac:spMk id="2" creationId="{BE31C833-BB71-9BDC-3927-1BE0E6E82EBD}"/>
          </ac:spMkLst>
        </pc:spChg>
        <pc:spChg chg="mod">
          <ac:chgData name="泰博 鶴" userId="264c972fee3589ea" providerId="LiveId" clId="{810AF285-3322-4132-818C-8EA4D86B4539}" dt="2024-01-11T07:06:20.671" v="1139" actId="207"/>
          <ac:spMkLst>
            <pc:docMk/>
            <pc:sldMk cId="951157996" sldId="654"/>
            <ac:spMk id="4" creationId="{08EE240A-CFA6-004A-F087-7756DAF6A0B5}"/>
          </ac:spMkLst>
        </pc:spChg>
        <pc:picChg chg="mod">
          <ac:chgData name="泰博 鶴" userId="264c972fee3589ea" providerId="LiveId" clId="{810AF285-3322-4132-818C-8EA4D86B4539}" dt="2024-01-11T08:09:44.527" v="1785" actId="1076"/>
          <ac:picMkLst>
            <pc:docMk/>
            <pc:sldMk cId="951157996" sldId="654"/>
            <ac:picMk id="13" creationId="{9640AEA9-4E58-62D1-DCF2-200960AFB426}"/>
          </ac:picMkLst>
        </pc:picChg>
      </pc:sldChg>
      <pc:sldChg chg="addSp delSp modSp add mod">
        <pc:chgData name="泰博 鶴" userId="264c972fee3589ea" providerId="LiveId" clId="{810AF285-3322-4132-818C-8EA4D86B4539}" dt="2024-01-11T08:09:34.599" v="1781" actId="1076"/>
        <pc:sldMkLst>
          <pc:docMk/>
          <pc:sldMk cId="4272787983" sldId="655"/>
        </pc:sldMkLst>
        <pc:spChg chg="mod">
          <ac:chgData name="泰博 鶴" userId="264c972fee3589ea" providerId="LiveId" clId="{810AF285-3322-4132-818C-8EA4D86B4539}" dt="2024-01-11T07:07:03.484" v="1148" actId="20577"/>
          <ac:spMkLst>
            <pc:docMk/>
            <pc:sldMk cId="4272787983" sldId="655"/>
            <ac:spMk id="2" creationId="{BE31C833-BB71-9BDC-3927-1BE0E6E82EBD}"/>
          </ac:spMkLst>
        </pc:spChg>
        <pc:spChg chg="add mod ord">
          <ac:chgData name="泰博 鶴" userId="264c972fee3589ea" providerId="LiveId" clId="{810AF285-3322-4132-818C-8EA4D86B4539}" dt="2024-01-11T07:27:10.121" v="1388" actId="1076"/>
          <ac:spMkLst>
            <pc:docMk/>
            <pc:sldMk cId="4272787983" sldId="655"/>
            <ac:spMk id="3" creationId="{0327D530-0DB0-6C57-EBC0-BAFC00667EEC}"/>
          </ac:spMkLst>
        </pc:spChg>
        <pc:spChg chg="del">
          <ac:chgData name="泰博 鶴" userId="264c972fee3589ea" providerId="LiveId" clId="{810AF285-3322-4132-818C-8EA4D86B4539}" dt="2024-01-11T07:19:51.764" v="1151" actId="478"/>
          <ac:spMkLst>
            <pc:docMk/>
            <pc:sldMk cId="4272787983" sldId="655"/>
            <ac:spMk id="4" creationId="{08EE240A-CFA6-004A-F087-7756DAF6A0B5}"/>
          </ac:spMkLst>
        </pc:spChg>
        <pc:spChg chg="add mod">
          <ac:chgData name="泰博 鶴" userId="264c972fee3589ea" providerId="LiveId" clId="{810AF285-3322-4132-818C-8EA4D86B4539}" dt="2024-01-11T07:27:30.520" v="1391" actId="1076"/>
          <ac:spMkLst>
            <pc:docMk/>
            <pc:sldMk cId="4272787983" sldId="655"/>
            <ac:spMk id="6" creationId="{D160293E-2D75-8ABE-7AA7-C84FF7ABD85D}"/>
          </ac:spMkLst>
        </pc:spChg>
        <pc:spChg chg="add mod">
          <ac:chgData name="泰博 鶴" userId="264c972fee3589ea" providerId="LiveId" clId="{810AF285-3322-4132-818C-8EA4D86B4539}" dt="2024-01-11T07:27:30.520" v="1391" actId="1076"/>
          <ac:spMkLst>
            <pc:docMk/>
            <pc:sldMk cId="4272787983" sldId="655"/>
            <ac:spMk id="7" creationId="{57F40976-0635-4D17-8671-CFEC821769FC}"/>
          </ac:spMkLst>
        </pc:spChg>
        <pc:spChg chg="add mod">
          <ac:chgData name="泰博 鶴" userId="264c972fee3589ea" providerId="LiveId" clId="{810AF285-3322-4132-818C-8EA4D86B4539}" dt="2024-01-11T07:28:05.305" v="1408" actId="1076"/>
          <ac:spMkLst>
            <pc:docMk/>
            <pc:sldMk cId="4272787983" sldId="655"/>
            <ac:spMk id="8" creationId="{0D1BE0C2-9EAF-2A12-7BC2-B2C3F1070587}"/>
          </ac:spMkLst>
        </pc:spChg>
        <pc:spChg chg="add mod">
          <ac:chgData name="泰博 鶴" userId="264c972fee3589ea" providerId="LiveId" clId="{810AF285-3322-4132-818C-8EA4D86B4539}" dt="2024-01-11T07:29:37.971" v="1473" actId="115"/>
          <ac:spMkLst>
            <pc:docMk/>
            <pc:sldMk cId="4272787983" sldId="655"/>
            <ac:spMk id="9" creationId="{B7169748-B534-ACE2-7D93-ABD54AE54444}"/>
          </ac:spMkLst>
        </pc:spChg>
        <pc:graphicFrameChg chg="add mod modGraphic">
          <ac:chgData name="泰博 鶴" userId="264c972fee3589ea" providerId="LiveId" clId="{810AF285-3322-4132-818C-8EA4D86B4539}" dt="2024-01-11T07:21:43.571" v="1182"/>
          <ac:graphicFrameMkLst>
            <pc:docMk/>
            <pc:sldMk cId="4272787983" sldId="655"/>
            <ac:graphicFrameMk id="5" creationId="{953726C0-0E51-5FEB-21DE-7BCCED4A66BC}"/>
          </ac:graphicFrameMkLst>
        </pc:graphicFrameChg>
        <pc:picChg chg="mod">
          <ac:chgData name="泰博 鶴" userId="264c972fee3589ea" providerId="LiveId" clId="{810AF285-3322-4132-818C-8EA4D86B4539}" dt="2024-01-11T08:09:34.599" v="1781" actId="1076"/>
          <ac:picMkLst>
            <pc:docMk/>
            <pc:sldMk cId="4272787983" sldId="655"/>
            <ac:picMk id="13" creationId="{9640AEA9-4E58-62D1-DCF2-200960AFB426}"/>
          </ac:picMkLst>
        </pc:picChg>
      </pc:sldChg>
      <pc:sldChg chg="addSp delSp modSp add mod">
        <pc:chgData name="泰博 鶴" userId="264c972fee3589ea" providerId="LiveId" clId="{810AF285-3322-4132-818C-8EA4D86B4539}" dt="2024-01-11T14:04:32.983" v="3618" actId="14100"/>
        <pc:sldMkLst>
          <pc:docMk/>
          <pc:sldMk cId="1076306133" sldId="656"/>
        </pc:sldMkLst>
        <pc:spChg chg="mod">
          <ac:chgData name="泰博 鶴" userId="264c972fee3589ea" providerId="LiveId" clId="{810AF285-3322-4132-818C-8EA4D86B4539}" dt="2024-01-11T11:31:49.208" v="2282" actId="6549"/>
          <ac:spMkLst>
            <pc:docMk/>
            <pc:sldMk cId="1076306133" sldId="656"/>
            <ac:spMk id="2" creationId="{BE31C833-BB71-9BDC-3927-1BE0E6E82EBD}"/>
          </ac:spMkLst>
        </pc:spChg>
        <pc:spChg chg="del">
          <ac:chgData name="泰博 鶴" userId="264c972fee3589ea" providerId="LiveId" clId="{810AF285-3322-4132-818C-8EA4D86B4539}" dt="2024-01-11T11:16:45.392" v="1798" actId="478"/>
          <ac:spMkLst>
            <pc:docMk/>
            <pc:sldMk cId="1076306133" sldId="656"/>
            <ac:spMk id="4" creationId="{08EE240A-CFA6-004A-F087-7756DAF6A0B5}"/>
          </ac:spMkLst>
        </pc:spChg>
        <pc:graphicFrameChg chg="add mod modGraphic">
          <ac:chgData name="泰博 鶴" userId="264c972fee3589ea" providerId="LiveId" clId="{810AF285-3322-4132-818C-8EA4D86B4539}" dt="2024-01-11T14:04:32.983" v="3618" actId="14100"/>
          <ac:graphicFrameMkLst>
            <pc:docMk/>
            <pc:sldMk cId="1076306133" sldId="656"/>
            <ac:graphicFrameMk id="3" creationId="{09FB4857-4DCE-1F6B-2D5B-AC402955BC9E}"/>
          </ac:graphicFrameMkLst>
        </pc:graphicFrameChg>
      </pc:sldChg>
      <pc:sldChg chg="addSp delSp modSp add mod">
        <pc:chgData name="泰博 鶴" userId="264c972fee3589ea" providerId="LiveId" clId="{810AF285-3322-4132-818C-8EA4D86B4539}" dt="2024-01-11T11:02:45.657" v="1797" actId="1076"/>
        <pc:sldMkLst>
          <pc:docMk/>
          <pc:sldMk cId="34219738" sldId="657"/>
        </pc:sldMkLst>
        <pc:spChg chg="mod">
          <ac:chgData name="泰博 鶴" userId="264c972fee3589ea" providerId="LiveId" clId="{810AF285-3322-4132-818C-8EA4D86B4539}" dt="2024-01-11T07:52:10.139" v="1484"/>
          <ac:spMkLst>
            <pc:docMk/>
            <pc:sldMk cId="34219738" sldId="657"/>
            <ac:spMk id="2" creationId="{BE31C833-BB71-9BDC-3927-1BE0E6E82EBD}"/>
          </ac:spMkLst>
        </pc:spChg>
        <pc:spChg chg="mod">
          <ac:chgData name="泰博 鶴" userId="264c972fee3589ea" providerId="LiveId" clId="{810AF285-3322-4132-818C-8EA4D86B4539}" dt="2024-01-11T07:56:41.546" v="1600" actId="20577"/>
          <ac:spMkLst>
            <pc:docMk/>
            <pc:sldMk cId="34219738" sldId="657"/>
            <ac:spMk id="3" creationId="{0327D530-0DB0-6C57-EBC0-BAFC00667EEC}"/>
          </ac:spMkLst>
        </pc:spChg>
        <pc:spChg chg="del">
          <ac:chgData name="泰博 鶴" userId="264c972fee3589ea" providerId="LiveId" clId="{810AF285-3322-4132-818C-8EA4D86B4539}" dt="2024-01-11T07:56:46.099" v="1601" actId="478"/>
          <ac:spMkLst>
            <pc:docMk/>
            <pc:sldMk cId="34219738" sldId="657"/>
            <ac:spMk id="6" creationId="{D160293E-2D75-8ABE-7AA7-C84FF7ABD85D}"/>
          </ac:spMkLst>
        </pc:spChg>
        <pc:spChg chg="del">
          <ac:chgData name="泰博 鶴" userId="264c972fee3589ea" providerId="LiveId" clId="{810AF285-3322-4132-818C-8EA4D86B4539}" dt="2024-01-11T07:55:44.888" v="1527" actId="478"/>
          <ac:spMkLst>
            <pc:docMk/>
            <pc:sldMk cId="34219738" sldId="657"/>
            <ac:spMk id="7" creationId="{57F40976-0635-4D17-8671-CFEC821769FC}"/>
          </ac:spMkLst>
        </pc:spChg>
        <pc:spChg chg="del">
          <ac:chgData name="泰博 鶴" userId="264c972fee3589ea" providerId="LiveId" clId="{810AF285-3322-4132-818C-8EA4D86B4539}" dt="2024-01-11T07:56:48.411" v="1602" actId="478"/>
          <ac:spMkLst>
            <pc:docMk/>
            <pc:sldMk cId="34219738" sldId="657"/>
            <ac:spMk id="8" creationId="{0D1BE0C2-9EAF-2A12-7BC2-B2C3F1070587}"/>
          </ac:spMkLst>
        </pc:spChg>
        <pc:spChg chg="mod">
          <ac:chgData name="泰博 鶴" userId="264c972fee3589ea" providerId="LiveId" clId="{810AF285-3322-4132-818C-8EA4D86B4539}" dt="2024-01-11T11:02:45.657" v="1797" actId="1076"/>
          <ac:spMkLst>
            <pc:docMk/>
            <pc:sldMk cId="34219738" sldId="657"/>
            <ac:spMk id="9" creationId="{B7169748-B534-ACE2-7D93-ABD54AE54444}"/>
          </ac:spMkLst>
        </pc:spChg>
        <pc:spChg chg="add mod">
          <ac:chgData name="泰博 鶴" userId="264c972fee3589ea" providerId="LiveId" clId="{810AF285-3322-4132-818C-8EA4D86B4539}" dt="2024-01-11T07:54:28.604" v="1501"/>
          <ac:spMkLst>
            <pc:docMk/>
            <pc:sldMk cId="34219738" sldId="657"/>
            <ac:spMk id="10" creationId="{EAF27D64-7831-ECA2-AF60-F784231805BB}"/>
          </ac:spMkLst>
        </pc:spChg>
        <pc:spChg chg="add mod">
          <ac:chgData name="泰博 鶴" userId="264c972fee3589ea" providerId="LiveId" clId="{810AF285-3322-4132-818C-8EA4D86B4539}" dt="2024-01-11T07:54:28.604" v="1501"/>
          <ac:spMkLst>
            <pc:docMk/>
            <pc:sldMk cId="34219738" sldId="657"/>
            <ac:spMk id="11" creationId="{09271399-FC22-C044-35D2-061A8F2BF800}"/>
          </ac:spMkLst>
        </pc:spChg>
        <pc:spChg chg="add mod">
          <ac:chgData name="泰博 鶴" userId="264c972fee3589ea" providerId="LiveId" clId="{810AF285-3322-4132-818C-8EA4D86B4539}" dt="2024-01-11T07:58:21.490" v="1675" actId="207"/>
          <ac:spMkLst>
            <pc:docMk/>
            <pc:sldMk cId="34219738" sldId="657"/>
            <ac:spMk id="14" creationId="{34DD4C43-756D-2291-7AFA-54B10FF34A5E}"/>
          </ac:spMkLst>
        </pc:spChg>
        <pc:spChg chg="add mod">
          <ac:chgData name="泰博 鶴" userId="264c972fee3589ea" providerId="LiveId" clId="{810AF285-3322-4132-818C-8EA4D86B4539}" dt="2024-01-11T07:58:17.786" v="1674" actId="207"/>
          <ac:spMkLst>
            <pc:docMk/>
            <pc:sldMk cId="34219738" sldId="657"/>
            <ac:spMk id="15" creationId="{3479FEA9-38C2-4E0B-818C-3E9AFAFF2CDF}"/>
          </ac:spMkLst>
        </pc:spChg>
        <pc:graphicFrameChg chg="add del mod modGraphic">
          <ac:chgData name="泰博 鶴" userId="264c972fee3589ea" providerId="LiveId" clId="{810AF285-3322-4132-818C-8EA4D86B4539}" dt="2024-01-11T07:55:04.310" v="1504" actId="478"/>
          <ac:graphicFrameMkLst>
            <pc:docMk/>
            <pc:sldMk cId="34219738" sldId="657"/>
            <ac:graphicFrameMk id="4" creationId="{04388D45-7433-E3F3-4C43-747BC918E962}"/>
          </ac:graphicFrameMkLst>
        </pc:graphicFrameChg>
        <pc:graphicFrameChg chg="del mod">
          <ac:chgData name="泰博 鶴" userId="264c972fee3589ea" providerId="LiveId" clId="{810AF285-3322-4132-818C-8EA4D86B4539}" dt="2024-01-11T07:52:26.860" v="1488" actId="478"/>
          <ac:graphicFrameMkLst>
            <pc:docMk/>
            <pc:sldMk cId="34219738" sldId="657"/>
            <ac:graphicFrameMk id="5" creationId="{953726C0-0E51-5FEB-21DE-7BCCED4A66BC}"/>
          </ac:graphicFrameMkLst>
        </pc:graphicFrameChg>
        <pc:picChg chg="add mod">
          <ac:chgData name="泰博 鶴" userId="264c972fee3589ea" providerId="LiveId" clId="{810AF285-3322-4132-818C-8EA4D86B4539}" dt="2024-01-11T07:55:41.327" v="1526" actId="1076"/>
          <ac:picMkLst>
            <pc:docMk/>
            <pc:sldMk cId="34219738" sldId="657"/>
            <ac:picMk id="12" creationId="{49C78D74-D249-56E8-8D51-E53EB6AF8E6E}"/>
          </ac:picMkLst>
        </pc:picChg>
        <pc:picChg chg="mod">
          <ac:chgData name="泰博 鶴" userId="264c972fee3589ea" providerId="LiveId" clId="{810AF285-3322-4132-818C-8EA4D86B4539}" dt="2024-01-11T08:09:21.352" v="1780" actId="1076"/>
          <ac:picMkLst>
            <pc:docMk/>
            <pc:sldMk cId="34219738" sldId="657"/>
            <ac:picMk id="13" creationId="{9640AEA9-4E58-62D1-DCF2-200960AFB426}"/>
          </ac:picMkLst>
        </pc:picChg>
      </pc:sldChg>
      <pc:sldChg chg="delSp modSp add mod">
        <pc:chgData name="泰博 鶴" userId="264c972fee3589ea" providerId="LiveId" clId="{810AF285-3322-4132-818C-8EA4D86B4539}" dt="2024-01-12T00:44:34.366" v="5882" actId="1076"/>
        <pc:sldMkLst>
          <pc:docMk/>
          <pc:sldMk cId="4126362005" sldId="658"/>
        </pc:sldMkLst>
        <pc:spChg chg="mod">
          <ac:chgData name="泰博 鶴" userId="264c972fee3589ea" providerId="LiveId" clId="{810AF285-3322-4132-818C-8EA4D86B4539}" dt="2024-01-12T00:44:34.366" v="5882" actId="1076"/>
          <ac:spMkLst>
            <pc:docMk/>
            <pc:sldMk cId="4126362005" sldId="658"/>
            <ac:spMk id="2" creationId="{BE31C833-BB71-9BDC-3927-1BE0E6E82EBD}"/>
          </ac:spMkLst>
        </pc:spChg>
        <pc:graphicFrameChg chg="del">
          <ac:chgData name="泰博 鶴" userId="264c972fee3589ea" providerId="LiveId" clId="{810AF285-3322-4132-818C-8EA4D86B4539}" dt="2024-01-11T11:32:49.969" v="2296" actId="478"/>
          <ac:graphicFrameMkLst>
            <pc:docMk/>
            <pc:sldMk cId="4126362005" sldId="658"/>
            <ac:graphicFrameMk id="3" creationId="{09FB4857-4DCE-1F6B-2D5B-AC402955BC9E}"/>
          </ac:graphicFrameMkLst>
        </pc:graphicFrameChg>
      </pc:sldChg>
      <pc:sldChg chg="addSp modSp add mod">
        <pc:chgData name="泰博 鶴" userId="264c972fee3589ea" providerId="LiveId" clId="{810AF285-3322-4132-818C-8EA4D86B4539}" dt="2024-01-12T00:51:06.726" v="6004" actId="207"/>
        <pc:sldMkLst>
          <pc:docMk/>
          <pc:sldMk cId="4065584178" sldId="659"/>
        </pc:sldMkLst>
        <pc:spChg chg="add mod">
          <ac:chgData name="泰博 鶴" userId="264c972fee3589ea" providerId="LiveId" clId="{810AF285-3322-4132-818C-8EA4D86B4539}" dt="2024-01-12T00:51:06.726" v="6004" actId="207"/>
          <ac:spMkLst>
            <pc:docMk/>
            <pc:sldMk cId="4065584178" sldId="659"/>
            <ac:spMk id="3" creationId="{A995A506-9D07-2D51-E4BE-CBC93984E782}"/>
          </ac:spMkLst>
        </pc:spChg>
        <pc:graphicFrameChg chg="mod modGraphic">
          <ac:chgData name="泰博 鶴" userId="264c972fee3589ea" providerId="LiveId" clId="{810AF285-3322-4132-818C-8EA4D86B4539}" dt="2024-01-11T23:18:12.950" v="4449"/>
          <ac:graphicFrameMkLst>
            <pc:docMk/>
            <pc:sldMk cId="4065584178" sldId="659"/>
            <ac:graphicFrameMk id="9" creationId="{3CB39527-616C-780F-AC12-3936A1E507B6}"/>
          </ac:graphicFrameMkLst>
        </pc:graphicFrameChg>
      </pc:sldChg>
      <pc:sldChg chg="modSp add mod">
        <pc:chgData name="泰博 鶴" userId="264c972fee3589ea" providerId="LiveId" clId="{810AF285-3322-4132-818C-8EA4D86B4539}" dt="2024-01-12T00:19:17.051" v="5881" actId="20577"/>
        <pc:sldMkLst>
          <pc:docMk/>
          <pc:sldMk cId="2209825613" sldId="660"/>
        </pc:sldMkLst>
        <pc:spChg chg="mod">
          <ac:chgData name="泰博 鶴" userId="264c972fee3589ea" providerId="LiveId" clId="{810AF285-3322-4132-818C-8EA4D86B4539}" dt="2024-01-11T23:47:01.645" v="5243" actId="20577"/>
          <ac:spMkLst>
            <pc:docMk/>
            <pc:sldMk cId="2209825613" sldId="660"/>
            <ac:spMk id="2" creationId="{AC640845-1921-2E4D-87A5-5CEBEC611B87}"/>
          </ac:spMkLst>
        </pc:spChg>
        <pc:graphicFrameChg chg="mod modGraphic">
          <ac:chgData name="泰博 鶴" userId="264c972fee3589ea" providerId="LiveId" clId="{810AF285-3322-4132-818C-8EA4D86B4539}" dt="2024-01-12T00:19:17.051" v="5881" actId="20577"/>
          <ac:graphicFrameMkLst>
            <pc:docMk/>
            <pc:sldMk cId="2209825613" sldId="660"/>
            <ac:graphicFrameMk id="9" creationId="{3CB39527-616C-780F-AC12-3936A1E507B6}"/>
          </ac:graphicFrameMkLst>
        </pc:graphicFrameChg>
      </pc:sldChg>
      <pc:sldChg chg="addSp delSp modSp add mod">
        <pc:chgData name="泰博 鶴" userId="264c972fee3589ea" providerId="LiveId" clId="{810AF285-3322-4132-818C-8EA4D86B4539}" dt="2024-01-12T00:04:03.091" v="5697" actId="20577"/>
        <pc:sldMkLst>
          <pc:docMk/>
          <pc:sldMk cId="2979259247" sldId="661"/>
        </pc:sldMkLst>
        <pc:spChg chg="mod">
          <ac:chgData name="泰博 鶴" userId="264c972fee3589ea" providerId="LiveId" clId="{810AF285-3322-4132-818C-8EA4D86B4539}" dt="2024-01-12T00:04:03.091" v="5697" actId="20577"/>
          <ac:spMkLst>
            <pc:docMk/>
            <pc:sldMk cId="2979259247" sldId="661"/>
            <ac:spMk id="2" creationId="{AC640845-1921-2E4D-87A5-5CEBEC611B87}"/>
          </ac:spMkLst>
        </pc:spChg>
        <pc:spChg chg="add mod">
          <ac:chgData name="泰博 鶴" userId="264c972fee3589ea" providerId="LiveId" clId="{810AF285-3322-4132-818C-8EA4D86B4539}" dt="2024-01-11T23:59:35.716" v="5610" actId="207"/>
          <ac:spMkLst>
            <pc:docMk/>
            <pc:sldMk cId="2979259247" sldId="661"/>
            <ac:spMk id="3" creationId="{8F4BC869-397C-BD04-B2B0-DF491A1682E3}"/>
          </ac:spMkLst>
        </pc:spChg>
        <pc:spChg chg="add mod">
          <ac:chgData name="泰博 鶴" userId="264c972fee3589ea" providerId="LiveId" clId="{810AF285-3322-4132-818C-8EA4D86B4539}" dt="2024-01-11T23:59:35.716" v="5610" actId="207"/>
          <ac:spMkLst>
            <pc:docMk/>
            <pc:sldMk cId="2979259247" sldId="661"/>
            <ac:spMk id="5" creationId="{83BE94F1-5169-F9C6-8CF4-6856583E27AC}"/>
          </ac:spMkLst>
        </pc:spChg>
        <pc:spChg chg="add mod">
          <ac:chgData name="泰博 鶴" userId="264c972fee3589ea" providerId="LiveId" clId="{810AF285-3322-4132-818C-8EA4D86B4539}" dt="2024-01-12T00:02:08.174" v="5653" actId="207"/>
          <ac:spMkLst>
            <pc:docMk/>
            <pc:sldMk cId="2979259247" sldId="661"/>
            <ac:spMk id="6" creationId="{F5ACCE9B-2AA9-517C-6B04-D454C896A5B1}"/>
          </ac:spMkLst>
        </pc:spChg>
        <pc:spChg chg="add mod">
          <ac:chgData name="泰博 鶴" userId="264c972fee3589ea" providerId="LiveId" clId="{810AF285-3322-4132-818C-8EA4D86B4539}" dt="2024-01-11T23:59:12.512" v="5608" actId="207"/>
          <ac:spMkLst>
            <pc:docMk/>
            <pc:sldMk cId="2979259247" sldId="661"/>
            <ac:spMk id="7" creationId="{D8C57010-A122-3F92-53DC-4DBB51F67438}"/>
          </ac:spMkLst>
        </pc:spChg>
        <pc:spChg chg="add mod">
          <ac:chgData name="泰博 鶴" userId="264c972fee3589ea" providerId="LiveId" clId="{810AF285-3322-4132-818C-8EA4D86B4539}" dt="2024-01-11T23:59:12.512" v="5608" actId="207"/>
          <ac:spMkLst>
            <pc:docMk/>
            <pc:sldMk cId="2979259247" sldId="661"/>
            <ac:spMk id="8" creationId="{A72A15BA-DCC1-E804-1704-B31DCCCC8B19}"/>
          </ac:spMkLst>
        </pc:spChg>
        <pc:spChg chg="add mod">
          <ac:chgData name="泰博 鶴" userId="264c972fee3589ea" providerId="LiveId" clId="{810AF285-3322-4132-818C-8EA4D86B4539}" dt="2024-01-11T23:59:12.512" v="5608" actId="207"/>
          <ac:spMkLst>
            <pc:docMk/>
            <pc:sldMk cId="2979259247" sldId="661"/>
            <ac:spMk id="10" creationId="{DC2EDD3B-FBDE-8F45-88B7-14A908C8627B}"/>
          </ac:spMkLst>
        </pc:spChg>
        <pc:spChg chg="add mod">
          <ac:chgData name="泰博 鶴" userId="264c972fee3589ea" providerId="LiveId" clId="{810AF285-3322-4132-818C-8EA4D86B4539}" dt="2024-01-11T23:59:12.512" v="5608" actId="207"/>
          <ac:spMkLst>
            <pc:docMk/>
            <pc:sldMk cId="2979259247" sldId="661"/>
            <ac:spMk id="11" creationId="{5695B751-6E9D-4FFA-0F3E-2D68310C8E51}"/>
          </ac:spMkLst>
        </pc:spChg>
        <pc:spChg chg="add mod">
          <ac:chgData name="泰博 鶴" userId="264c972fee3589ea" providerId="LiveId" clId="{810AF285-3322-4132-818C-8EA4D86B4539}" dt="2024-01-11T23:58:42.167" v="5607" actId="1076"/>
          <ac:spMkLst>
            <pc:docMk/>
            <pc:sldMk cId="2979259247" sldId="661"/>
            <ac:spMk id="12" creationId="{F89A1295-D3B2-823B-402B-348A3542A826}"/>
          </ac:spMkLst>
        </pc:spChg>
        <pc:spChg chg="add mod">
          <ac:chgData name="泰博 鶴" userId="264c972fee3589ea" providerId="LiveId" clId="{810AF285-3322-4132-818C-8EA4D86B4539}" dt="2024-01-11T23:59:35.716" v="5610" actId="207"/>
          <ac:spMkLst>
            <pc:docMk/>
            <pc:sldMk cId="2979259247" sldId="661"/>
            <ac:spMk id="13" creationId="{29D64D9A-F783-E880-7C8D-5364E287935B}"/>
          </ac:spMkLst>
        </pc:spChg>
        <pc:spChg chg="add mod">
          <ac:chgData name="泰博 鶴" userId="264c972fee3589ea" providerId="LiveId" clId="{810AF285-3322-4132-818C-8EA4D86B4539}" dt="2024-01-11T23:59:35.716" v="5610" actId="207"/>
          <ac:spMkLst>
            <pc:docMk/>
            <pc:sldMk cId="2979259247" sldId="661"/>
            <ac:spMk id="14" creationId="{B9333130-E2D6-3320-7B20-C36196C17B29}"/>
          </ac:spMkLst>
        </pc:spChg>
        <pc:spChg chg="add mod">
          <ac:chgData name="泰博 鶴" userId="264c972fee3589ea" providerId="LiveId" clId="{810AF285-3322-4132-818C-8EA4D86B4539}" dt="2024-01-11T23:59:35.716" v="5610" actId="207"/>
          <ac:spMkLst>
            <pc:docMk/>
            <pc:sldMk cId="2979259247" sldId="661"/>
            <ac:spMk id="15" creationId="{196A9A78-127D-7F7A-F1F4-21EC4C55B32F}"/>
          </ac:spMkLst>
        </pc:spChg>
        <pc:spChg chg="add mod">
          <ac:chgData name="泰博 鶴" userId="264c972fee3589ea" providerId="LiveId" clId="{810AF285-3322-4132-818C-8EA4D86B4539}" dt="2024-01-11T23:59:35.716" v="5610" actId="207"/>
          <ac:spMkLst>
            <pc:docMk/>
            <pc:sldMk cId="2979259247" sldId="661"/>
            <ac:spMk id="16" creationId="{B17CDAC5-3A8A-9EC5-F17A-B933D5091CDD}"/>
          </ac:spMkLst>
        </pc:spChg>
        <pc:spChg chg="add mod">
          <ac:chgData name="泰博 鶴" userId="264c972fee3589ea" providerId="LiveId" clId="{810AF285-3322-4132-818C-8EA4D86B4539}" dt="2024-01-11T23:59:35.716" v="5610" actId="207"/>
          <ac:spMkLst>
            <pc:docMk/>
            <pc:sldMk cId="2979259247" sldId="661"/>
            <ac:spMk id="17" creationId="{6EA55352-BA0F-AFE8-E313-B7F59710DB02}"/>
          </ac:spMkLst>
        </pc:spChg>
        <pc:spChg chg="add mod">
          <ac:chgData name="泰博 鶴" userId="264c972fee3589ea" providerId="LiveId" clId="{810AF285-3322-4132-818C-8EA4D86B4539}" dt="2024-01-11T23:59:35.716" v="5610" actId="207"/>
          <ac:spMkLst>
            <pc:docMk/>
            <pc:sldMk cId="2979259247" sldId="661"/>
            <ac:spMk id="18" creationId="{4F5AE244-1263-90BD-1C2A-05A7DB560B98}"/>
          </ac:spMkLst>
        </pc:spChg>
        <pc:spChg chg="add mod">
          <ac:chgData name="泰博 鶴" userId="264c972fee3589ea" providerId="LiveId" clId="{810AF285-3322-4132-818C-8EA4D86B4539}" dt="2024-01-11T23:58:42.167" v="5607" actId="1076"/>
          <ac:spMkLst>
            <pc:docMk/>
            <pc:sldMk cId="2979259247" sldId="661"/>
            <ac:spMk id="19" creationId="{FCF7ED5C-6EC4-3FA1-2E84-07E50E954743}"/>
          </ac:spMkLst>
        </pc:spChg>
        <pc:spChg chg="add mod">
          <ac:chgData name="泰博 鶴" userId="264c972fee3589ea" providerId="LiveId" clId="{810AF285-3322-4132-818C-8EA4D86B4539}" dt="2024-01-11T23:59:12.512" v="5608" actId="207"/>
          <ac:spMkLst>
            <pc:docMk/>
            <pc:sldMk cId="2979259247" sldId="661"/>
            <ac:spMk id="20" creationId="{0DA16BC6-DFB5-A848-D0E1-258A780E5113}"/>
          </ac:spMkLst>
        </pc:spChg>
        <pc:spChg chg="add mod">
          <ac:chgData name="泰博 鶴" userId="264c972fee3589ea" providerId="LiveId" clId="{810AF285-3322-4132-818C-8EA4D86B4539}" dt="2024-01-11T23:59:12.512" v="5608" actId="207"/>
          <ac:spMkLst>
            <pc:docMk/>
            <pc:sldMk cId="2979259247" sldId="661"/>
            <ac:spMk id="21" creationId="{28416EB5-30FE-EC8A-37C7-437FDBABA6A8}"/>
          </ac:spMkLst>
        </pc:spChg>
        <pc:spChg chg="add mod">
          <ac:chgData name="泰博 鶴" userId="264c972fee3589ea" providerId="LiveId" clId="{810AF285-3322-4132-818C-8EA4D86B4539}" dt="2024-01-11T23:59:12.512" v="5608" actId="207"/>
          <ac:spMkLst>
            <pc:docMk/>
            <pc:sldMk cId="2979259247" sldId="661"/>
            <ac:spMk id="22" creationId="{32B03E4D-E2B3-19BF-36F8-2B6633C47896}"/>
          </ac:spMkLst>
        </pc:spChg>
        <pc:spChg chg="add mod">
          <ac:chgData name="泰博 鶴" userId="264c972fee3589ea" providerId="LiveId" clId="{810AF285-3322-4132-818C-8EA4D86B4539}" dt="2024-01-11T23:59:12.512" v="5608" actId="207"/>
          <ac:spMkLst>
            <pc:docMk/>
            <pc:sldMk cId="2979259247" sldId="661"/>
            <ac:spMk id="23" creationId="{F277D285-765A-5077-A8C0-7553979BDAEC}"/>
          </ac:spMkLst>
        </pc:spChg>
        <pc:spChg chg="add mod">
          <ac:chgData name="泰博 鶴" userId="264c972fee3589ea" providerId="LiveId" clId="{810AF285-3322-4132-818C-8EA4D86B4539}" dt="2024-01-11T23:59:12.512" v="5608" actId="207"/>
          <ac:spMkLst>
            <pc:docMk/>
            <pc:sldMk cId="2979259247" sldId="661"/>
            <ac:spMk id="24" creationId="{98FCF691-E6D2-3EDF-D5D7-0684F25C27F7}"/>
          </ac:spMkLst>
        </pc:spChg>
        <pc:spChg chg="add mod">
          <ac:chgData name="泰博 鶴" userId="264c972fee3589ea" providerId="LiveId" clId="{810AF285-3322-4132-818C-8EA4D86B4539}" dt="2024-01-11T23:59:12.512" v="5608" actId="207"/>
          <ac:spMkLst>
            <pc:docMk/>
            <pc:sldMk cId="2979259247" sldId="661"/>
            <ac:spMk id="25" creationId="{F8BBB8FE-8626-B4B4-0C89-172568C2B77E}"/>
          </ac:spMkLst>
        </pc:spChg>
        <pc:spChg chg="add mod">
          <ac:chgData name="泰博 鶴" userId="264c972fee3589ea" providerId="LiveId" clId="{810AF285-3322-4132-818C-8EA4D86B4539}" dt="2024-01-11T23:59:12.512" v="5608" actId="207"/>
          <ac:spMkLst>
            <pc:docMk/>
            <pc:sldMk cId="2979259247" sldId="661"/>
            <ac:spMk id="26" creationId="{D6BFDF9D-96EC-8969-3B8D-2F0D7DD3426F}"/>
          </ac:spMkLst>
        </pc:spChg>
        <pc:spChg chg="add mod">
          <ac:chgData name="泰博 鶴" userId="264c972fee3589ea" providerId="LiveId" clId="{810AF285-3322-4132-818C-8EA4D86B4539}" dt="2024-01-11T23:59:12.512" v="5608" actId="207"/>
          <ac:spMkLst>
            <pc:docMk/>
            <pc:sldMk cId="2979259247" sldId="661"/>
            <ac:spMk id="27" creationId="{51ED8F71-908F-04E4-4776-7D762F070629}"/>
          </ac:spMkLst>
        </pc:spChg>
        <pc:spChg chg="add mod">
          <ac:chgData name="泰博 鶴" userId="264c972fee3589ea" providerId="LiveId" clId="{810AF285-3322-4132-818C-8EA4D86B4539}" dt="2024-01-11T23:59:12.512" v="5608" actId="207"/>
          <ac:spMkLst>
            <pc:docMk/>
            <pc:sldMk cId="2979259247" sldId="661"/>
            <ac:spMk id="28" creationId="{AE04645F-EACE-1376-EE37-5DEE97F2F887}"/>
          </ac:spMkLst>
        </pc:spChg>
        <pc:spChg chg="add mod">
          <ac:chgData name="泰博 鶴" userId="264c972fee3589ea" providerId="LiveId" clId="{810AF285-3322-4132-818C-8EA4D86B4539}" dt="2024-01-11T23:59:12.512" v="5608" actId="207"/>
          <ac:spMkLst>
            <pc:docMk/>
            <pc:sldMk cId="2979259247" sldId="661"/>
            <ac:spMk id="29" creationId="{D35FC40E-F2B0-606B-6914-A4458B248DF4}"/>
          </ac:spMkLst>
        </pc:spChg>
        <pc:spChg chg="add mod">
          <ac:chgData name="泰博 鶴" userId="264c972fee3589ea" providerId="LiveId" clId="{810AF285-3322-4132-818C-8EA4D86B4539}" dt="2024-01-11T23:59:12.512" v="5608" actId="207"/>
          <ac:spMkLst>
            <pc:docMk/>
            <pc:sldMk cId="2979259247" sldId="661"/>
            <ac:spMk id="30" creationId="{C8DD8DD9-CBD6-FC50-F1A1-BAD17ACAFE0A}"/>
          </ac:spMkLst>
        </pc:spChg>
        <pc:spChg chg="add mod">
          <ac:chgData name="泰博 鶴" userId="264c972fee3589ea" providerId="LiveId" clId="{810AF285-3322-4132-818C-8EA4D86B4539}" dt="2024-01-11T23:59:12.512" v="5608" actId="207"/>
          <ac:spMkLst>
            <pc:docMk/>
            <pc:sldMk cId="2979259247" sldId="661"/>
            <ac:spMk id="31" creationId="{CE49CA7A-85F6-F5A8-B795-9F72A859924F}"/>
          </ac:spMkLst>
        </pc:spChg>
        <pc:spChg chg="add mod">
          <ac:chgData name="泰博 鶴" userId="264c972fee3589ea" providerId="LiveId" clId="{810AF285-3322-4132-818C-8EA4D86B4539}" dt="2024-01-11T23:59:12.512" v="5608" actId="207"/>
          <ac:spMkLst>
            <pc:docMk/>
            <pc:sldMk cId="2979259247" sldId="661"/>
            <ac:spMk id="32" creationId="{351CE637-63BD-BEFF-8235-9C395002DCD7}"/>
          </ac:spMkLst>
        </pc:spChg>
        <pc:spChg chg="add mod">
          <ac:chgData name="泰博 鶴" userId="264c972fee3589ea" providerId="LiveId" clId="{810AF285-3322-4132-818C-8EA4D86B4539}" dt="2024-01-11T23:59:12.512" v="5608" actId="207"/>
          <ac:spMkLst>
            <pc:docMk/>
            <pc:sldMk cId="2979259247" sldId="661"/>
            <ac:spMk id="33" creationId="{5C81C4FE-D3CF-796A-4A3E-68665A331328}"/>
          </ac:spMkLst>
        </pc:spChg>
        <pc:spChg chg="add mod">
          <ac:chgData name="泰博 鶴" userId="264c972fee3589ea" providerId="LiveId" clId="{810AF285-3322-4132-818C-8EA4D86B4539}" dt="2024-01-11T23:59:12.512" v="5608" actId="207"/>
          <ac:spMkLst>
            <pc:docMk/>
            <pc:sldMk cId="2979259247" sldId="661"/>
            <ac:spMk id="34" creationId="{AEF37EED-BCD9-8246-274C-8515037128BE}"/>
          </ac:spMkLst>
        </pc:spChg>
        <pc:spChg chg="add mod">
          <ac:chgData name="泰博 鶴" userId="264c972fee3589ea" providerId="LiveId" clId="{810AF285-3322-4132-818C-8EA4D86B4539}" dt="2024-01-11T23:59:12.512" v="5608" actId="207"/>
          <ac:spMkLst>
            <pc:docMk/>
            <pc:sldMk cId="2979259247" sldId="661"/>
            <ac:spMk id="35" creationId="{2DE55FDD-596F-6F21-D661-2DB5A29D4D33}"/>
          </ac:spMkLst>
        </pc:spChg>
        <pc:spChg chg="add mod">
          <ac:chgData name="泰博 鶴" userId="264c972fee3589ea" providerId="LiveId" clId="{810AF285-3322-4132-818C-8EA4D86B4539}" dt="2024-01-11T23:59:12.512" v="5608" actId="207"/>
          <ac:spMkLst>
            <pc:docMk/>
            <pc:sldMk cId="2979259247" sldId="661"/>
            <ac:spMk id="36" creationId="{56230B3E-EEFE-5C51-ED6A-5142770205DA}"/>
          </ac:spMkLst>
        </pc:spChg>
        <pc:spChg chg="add mod">
          <ac:chgData name="泰博 鶴" userId="264c972fee3589ea" providerId="LiveId" clId="{810AF285-3322-4132-818C-8EA4D86B4539}" dt="2024-01-11T23:59:12.512" v="5608" actId="207"/>
          <ac:spMkLst>
            <pc:docMk/>
            <pc:sldMk cId="2979259247" sldId="661"/>
            <ac:spMk id="37" creationId="{6581AC1F-FDC7-A5B6-1C84-A3E6170FD81E}"/>
          </ac:spMkLst>
        </pc:spChg>
        <pc:spChg chg="add mod">
          <ac:chgData name="泰博 鶴" userId="264c972fee3589ea" providerId="LiveId" clId="{810AF285-3322-4132-818C-8EA4D86B4539}" dt="2024-01-11T23:59:12.512" v="5608" actId="207"/>
          <ac:spMkLst>
            <pc:docMk/>
            <pc:sldMk cId="2979259247" sldId="661"/>
            <ac:spMk id="38" creationId="{41A7CD8D-D3F7-93F0-D127-3409DD8815E5}"/>
          </ac:spMkLst>
        </pc:spChg>
        <pc:spChg chg="add mod">
          <ac:chgData name="泰博 鶴" userId="264c972fee3589ea" providerId="LiveId" clId="{810AF285-3322-4132-818C-8EA4D86B4539}" dt="2024-01-11T23:59:12.512" v="5608" actId="207"/>
          <ac:spMkLst>
            <pc:docMk/>
            <pc:sldMk cId="2979259247" sldId="661"/>
            <ac:spMk id="39" creationId="{51236873-6E20-2030-4E52-64767658F35F}"/>
          </ac:spMkLst>
        </pc:spChg>
        <pc:graphicFrameChg chg="add mod modGraphic">
          <ac:chgData name="泰博 鶴" userId="264c972fee3589ea" providerId="LiveId" clId="{810AF285-3322-4132-818C-8EA4D86B4539}" dt="2024-01-12T00:02:04.101" v="5652" actId="207"/>
          <ac:graphicFrameMkLst>
            <pc:docMk/>
            <pc:sldMk cId="2979259247" sldId="661"/>
            <ac:graphicFrameMk id="4" creationId="{F74B16F2-A347-35B6-27E5-1117EDCC16C6}"/>
          </ac:graphicFrameMkLst>
        </pc:graphicFrameChg>
        <pc:graphicFrameChg chg="del">
          <ac:chgData name="泰博 鶴" userId="264c972fee3589ea" providerId="LiveId" clId="{810AF285-3322-4132-818C-8EA4D86B4539}" dt="2024-01-11T23:58:33.644" v="5605" actId="478"/>
          <ac:graphicFrameMkLst>
            <pc:docMk/>
            <pc:sldMk cId="2979259247" sldId="661"/>
            <ac:graphicFrameMk id="9" creationId="{3CB39527-616C-780F-AC12-3936A1E507B6}"/>
          </ac:graphicFrameMkLst>
        </pc:graphicFrameChg>
        <pc:graphicFrameChg chg="add del mod">
          <ac:chgData name="泰博 鶴" userId="264c972fee3589ea" providerId="LiveId" clId="{810AF285-3322-4132-818C-8EA4D86B4539}" dt="2024-01-12T00:01:57.076" v="5651" actId="478"/>
          <ac:graphicFrameMkLst>
            <pc:docMk/>
            <pc:sldMk cId="2979259247" sldId="661"/>
            <ac:graphicFrameMk id="40" creationId="{3AD07059-57E0-582E-6CA8-82CEB2393038}"/>
          </ac:graphicFrameMkLst>
        </pc:graphicFrameChg>
      </pc:sldChg>
      <pc:sldChg chg="addSp delSp modSp add mod ord">
        <pc:chgData name="泰博 鶴" userId="264c972fee3589ea" providerId="LiveId" clId="{810AF285-3322-4132-818C-8EA4D86B4539}" dt="2024-01-12T00:57:21.367" v="6035" actId="1076"/>
        <pc:sldMkLst>
          <pc:docMk/>
          <pc:sldMk cId="1950409879" sldId="662"/>
        </pc:sldMkLst>
        <pc:spChg chg="mod">
          <ac:chgData name="泰博 鶴" userId="264c972fee3589ea" providerId="LiveId" clId="{810AF285-3322-4132-818C-8EA4D86B4539}" dt="2024-01-12T00:03:51.533" v="5677" actId="20577"/>
          <ac:spMkLst>
            <pc:docMk/>
            <pc:sldMk cId="1950409879" sldId="662"/>
            <ac:spMk id="2" creationId="{AC640845-1921-2E4D-87A5-5CEBEC611B87}"/>
          </ac:spMkLst>
        </pc:spChg>
        <pc:spChg chg="mod">
          <ac:chgData name="泰博 鶴" userId="264c972fee3589ea" providerId="LiveId" clId="{810AF285-3322-4132-818C-8EA4D86B4539}" dt="2024-01-12T00:56:43.590" v="6011" actId="1076"/>
          <ac:spMkLst>
            <pc:docMk/>
            <pc:sldMk cId="1950409879" sldId="662"/>
            <ac:spMk id="3" creationId="{8F4BC869-397C-BD04-B2B0-DF491A1682E3}"/>
          </ac:spMkLst>
        </pc:spChg>
        <pc:spChg chg="mod">
          <ac:chgData name="泰博 鶴" userId="264c972fee3589ea" providerId="LiveId" clId="{810AF285-3322-4132-818C-8EA4D86B4539}" dt="2024-01-12T00:56:51.709" v="6012" actId="1076"/>
          <ac:spMkLst>
            <pc:docMk/>
            <pc:sldMk cId="1950409879" sldId="662"/>
            <ac:spMk id="5" creationId="{83BE94F1-5169-F9C6-8CF4-6856583E27AC}"/>
          </ac:spMkLst>
        </pc:spChg>
        <pc:spChg chg="mod">
          <ac:chgData name="泰博 鶴" userId="264c972fee3589ea" providerId="LiveId" clId="{810AF285-3322-4132-818C-8EA4D86B4539}" dt="2024-01-12T00:08:02.261" v="5861" actId="20577"/>
          <ac:spMkLst>
            <pc:docMk/>
            <pc:sldMk cId="1950409879" sldId="662"/>
            <ac:spMk id="6" creationId="{F5ACCE9B-2AA9-517C-6B04-D454C896A5B1}"/>
          </ac:spMkLst>
        </pc:spChg>
        <pc:spChg chg="mod">
          <ac:chgData name="泰博 鶴" userId="264c972fee3589ea" providerId="LiveId" clId="{810AF285-3322-4132-818C-8EA4D86B4539}" dt="2024-01-12T00:04:48.049" v="5701" actId="164"/>
          <ac:spMkLst>
            <pc:docMk/>
            <pc:sldMk cId="1950409879" sldId="662"/>
            <ac:spMk id="7" creationId="{D8C57010-A122-3F92-53DC-4DBB51F67438}"/>
          </ac:spMkLst>
        </pc:spChg>
        <pc:spChg chg="mod">
          <ac:chgData name="泰博 鶴" userId="264c972fee3589ea" providerId="LiveId" clId="{810AF285-3322-4132-818C-8EA4D86B4539}" dt="2024-01-12T00:04:48.049" v="5701" actId="164"/>
          <ac:spMkLst>
            <pc:docMk/>
            <pc:sldMk cId="1950409879" sldId="662"/>
            <ac:spMk id="8" creationId="{A72A15BA-DCC1-E804-1704-B31DCCCC8B19}"/>
          </ac:spMkLst>
        </pc:spChg>
        <pc:spChg chg="mod">
          <ac:chgData name="泰博 鶴" userId="264c972fee3589ea" providerId="LiveId" clId="{810AF285-3322-4132-818C-8EA4D86B4539}" dt="2024-01-12T00:04:48.049" v="5701" actId="164"/>
          <ac:spMkLst>
            <pc:docMk/>
            <pc:sldMk cId="1950409879" sldId="662"/>
            <ac:spMk id="10" creationId="{DC2EDD3B-FBDE-8F45-88B7-14A908C8627B}"/>
          </ac:spMkLst>
        </pc:spChg>
        <pc:spChg chg="mod">
          <ac:chgData name="泰博 鶴" userId="264c972fee3589ea" providerId="LiveId" clId="{810AF285-3322-4132-818C-8EA4D86B4539}" dt="2024-01-12T00:04:48.049" v="5701" actId="164"/>
          <ac:spMkLst>
            <pc:docMk/>
            <pc:sldMk cId="1950409879" sldId="662"/>
            <ac:spMk id="11" creationId="{5695B751-6E9D-4FFA-0F3E-2D68310C8E51}"/>
          </ac:spMkLst>
        </pc:spChg>
        <pc:spChg chg="mod">
          <ac:chgData name="泰博 鶴" userId="264c972fee3589ea" providerId="LiveId" clId="{810AF285-3322-4132-818C-8EA4D86B4539}" dt="2024-01-12T00:06:38.327" v="5800" actId="20577"/>
          <ac:spMkLst>
            <pc:docMk/>
            <pc:sldMk cId="1950409879" sldId="662"/>
            <ac:spMk id="12" creationId="{F89A1295-D3B2-823B-402B-348A3542A826}"/>
          </ac:spMkLst>
        </pc:spChg>
        <pc:spChg chg="mod">
          <ac:chgData name="泰博 鶴" userId="264c972fee3589ea" providerId="LiveId" clId="{810AF285-3322-4132-818C-8EA4D86B4539}" dt="2024-01-12T00:04:22.256" v="5700" actId="164"/>
          <ac:spMkLst>
            <pc:docMk/>
            <pc:sldMk cId="1950409879" sldId="662"/>
            <ac:spMk id="13" creationId="{29D64D9A-F783-E880-7C8D-5364E287935B}"/>
          </ac:spMkLst>
        </pc:spChg>
        <pc:spChg chg="mod">
          <ac:chgData name="泰博 鶴" userId="264c972fee3589ea" providerId="LiveId" clId="{810AF285-3322-4132-818C-8EA4D86B4539}" dt="2024-01-12T00:04:22.256" v="5700" actId="164"/>
          <ac:spMkLst>
            <pc:docMk/>
            <pc:sldMk cId="1950409879" sldId="662"/>
            <ac:spMk id="14" creationId="{B9333130-E2D6-3320-7B20-C36196C17B29}"/>
          </ac:spMkLst>
        </pc:spChg>
        <pc:spChg chg="mod">
          <ac:chgData name="泰博 鶴" userId="264c972fee3589ea" providerId="LiveId" clId="{810AF285-3322-4132-818C-8EA4D86B4539}" dt="2024-01-12T00:04:22.256" v="5700" actId="164"/>
          <ac:spMkLst>
            <pc:docMk/>
            <pc:sldMk cId="1950409879" sldId="662"/>
            <ac:spMk id="15" creationId="{196A9A78-127D-7F7A-F1F4-21EC4C55B32F}"/>
          </ac:spMkLst>
        </pc:spChg>
        <pc:spChg chg="mod">
          <ac:chgData name="泰博 鶴" userId="264c972fee3589ea" providerId="LiveId" clId="{810AF285-3322-4132-818C-8EA4D86B4539}" dt="2024-01-12T00:04:22.256" v="5700" actId="164"/>
          <ac:spMkLst>
            <pc:docMk/>
            <pc:sldMk cId="1950409879" sldId="662"/>
            <ac:spMk id="16" creationId="{B17CDAC5-3A8A-9EC5-F17A-B933D5091CDD}"/>
          </ac:spMkLst>
        </pc:spChg>
        <pc:spChg chg="mod">
          <ac:chgData name="泰博 鶴" userId="264c972fee3589ea" providerId="LiveId" clId="{810AF285-3322-4132-818C-8EA4D86B4539}" dt="2024-01-12T00:04:22.256" v="5700" actId="164"/>
          <ac:spMkLst>
            <pc:docMk/>
            <pc:sldMk cId="1950409879" sldId="662"/>
            <ac:spMk id="17" creationId="{6EA55352-BA0F-AFE8-E313-B7F59710DB02}"/>
          </ac:spMkLst>
        </pc:spChg>
        <pc:spChg chg="mod">
          <ac:chgData name="泰博 鶴" userId="264c972fee3589ea" providerId="LiveId" clId="{810AF285-3322-4132-818C-8EA4D86B4539}" dt="2024-01-12T00:04:22.256" v="5700" actId="164"/>
          <ac:spMkLst>
            <pc:docMk/>
            <pc:sldMk cId="1950409879" sldId="662"/>
            <ac:spMk id="18" creationId="{4F5AE244-1263-90BD-1C2A-05A7DB560B98}"/>
          </ac:spMkLst>
        </pc:spChg>
        <pc:spChg chg="del">
          <ac:chgData name="泰博 鶴" userId="264c972fee3589ea" providerId="LiveId" clId="{810AF285-3322-4132-818C-8EA4D86B4539}" dt="2024-01-12T00:05:10.303" v="5702" actId="478"/>
          <ac:spMkLst>
            <pc:docMk/>
            <pc:sldMk cId="1950409879" sldId="662"/>
            <ac:spMk id="19" creationId="{FCF7ED5C-6EC4-3FA1-2E84-07E50E954743}"/>
          </ac:spMkLst>
        </pc:spChg>
        <pc:spChg chg="mod">
          <ac:chgData name="泰博 鶴" userId="264c972fee3589ea" providerId="LiveId" clId="{810AF285-3322-4132-818C-8EA4D86B4539}" dt="2024-01-12T00:04:48.049" v="5701" actId="164"/>
          <ac:spMkLst>
            <pc:docMk/>
            <pc:sldMk cId="1950409879" sldId="662"/>
            <ac:spMk id="20" creationId="{0DA16BC6-DFB5-A848-D0E1-258A780E5113}"/>
          </ac:spMkLst>
        </pc:spChg>
        <pc:spChg chg="mod">
          <ac:chgData name="泰博 鶴" userId="264c972fee3589ea" providerId="LiveId" clId="{810AF285-3322-4132-818C-8EA4D86B4539}" dt="2024-01-12T00:04:48.049" v="5701" actId="164"/>
          <ac:spMkLst>
            <pc:docMk/>
            <pc:sldMk cId="1950409879" sldId="662"/>
            <ac:spMk id="21" creationId="{28416EB5-30FE-EC8A-37C7-437FDBABA6A8}"/>
          </ac:spMkLst>
        </pc:spChg>
        <pc:spChg chg="mod">
          <ac:chgData name="泰博 鶴" userId="264c972fee3589ea" providerId="LiveId" clId="{810AF285-3322-4132-818C-8EA4D86B4539}" dt="2024-01-12T00:04:48.049" v="5701" actId="164"/>
          <ac:spMkLst>
            <pc:docMk/>
            <pc:sldMk cId="1950409879" sldId="662"/>
            <ac:spMk id="22" creationId="{32B03E4D-E2B3-19BF-36F8-2B6633C47896}"/>
          </ac:spMkLst>
        </pc:spChg>
        <pc:spChg chg="mod">
          <ac:chgData name="泰博 鶴" userId="264c972fee3589ea" providerId="LiveId" clId="{810AF285-3322-4132-818C-8EA4D86B4539}" dt="2024-01-12T00:04:48.049" v="5701" actId="164"/>
          <ac:spMkLst>
            <pc:docMk/>
            <pc:sldMk cId="1950409879" sldId="662"/>
            <ac:spMk id="23" creationId="{F277D285-765A-5077-A8C0-7553979BDAEC}"/>
          </ac:spMkLst>
        </pc:spChg>
        <pc:spChg chg="mod">
          <ac:chgData name="泰博 鶴" userId="264c972fee3589ea" providerId="LiveId" clId="{810AF285-3322-4132-818C-8EA4D86B4539}" dt="2024-01-12T00:04:48.049" v="5701" actId="164"/>
          <ac:spMkLst>
            <pc:docMk/>
            <pc:sldMk cId="1950409879" sldId="662"/>
            <ac:spMk id="24" creationId="{98FCF691-E6D2-3EDF-D5D7-0684F25C27F7}"/>
          </ac:spMkLst>
        </pc:spChg>
        <pc:spChg chg="mod">
          <ac:chgData name="泰博 鶴" userId="264c972fee3589ea" providerId="LiveId" clId="{810AF285-3322-4132-818C-8EA4D86B4539}" dt="2024-01-12T00:04:48.049" v="5701" actId="164"/>
          <ac:spMkLst>
            <pc:docMk/>
            <pc:sldMk cId="1950409879" sldId="662"/>
            <ac:spMk id="25" creationId="{F8BBB8FE-8626-B4B4-0C89-172568C2B77E}"/>
          </ac:spMkLst>
        </pc:spChg>
        <pc:spChg chg="mod">
          <ac:chgData name="泰博 鶴" userId="264c972fee3589ea" providerId="LiveId" clId="{810AF285-3322-4132-818C-8EA4D86B4539}" dt="2024-01-12T00:04:48.049" v="5701" actId="164"/>
          <ac:spMkLst>
            <pc:docMk/>
            <pc:sldMk cId="1950409879" sldId="662"/>
            <ac:spMk id="26" creationId="{D6BFDF9D-96EC-8969-3B8D-2F0D7DD3426F}"/>
          </ac:spMkLst>
        </pc:spChg>
        <pc:spChg chg="mod">
          <ac:chgData name="泰博 鶴" userId="264c972fee3589ea" providerId="LiveId" clId="{810AF285-3322-4132-818C-8EA4D86B4539}" dt="2024-01-12T00:04:48.049" v="5701" actId="164"/>
          <ac:spMkLst>
            <pc:docMk/>
            <pc:sldMk cId="1950409879" sldId="662"/>
            <ac:spMk id="27" creationId="{51ED8F71-908F-04E4-4776-7D762F070629}"/>
          </ac:spMkLst>
        </pc:spChg>
        <pc:spChg chg="mod">
          <ac:chgData name="泰博 鶴" userId="264c972fee3589ea" providerId="LiveId" clId="{810AF285-3322-4132-818C-8EA4D86B4539}" dt="2024-01-12T00:04:48.049" v="5701" actId="164"/>
          <ac:spMkLst>
            <pc:docMk/>
            <pc:sldMk cId="1950409879" sldId="662"/>
            <ac:spMk id="28" creationId="{AE04645F-EACE-1376-EE37-5DEE97F2F887}"/>
          </ac:spMkLst>
        </pc:spChg>
        <pc:spChg chg="mod">
          <ac:chgData name="泰博 鶴" userId="264c972fee3589ea" providerId="LiveId" clId="{810AF285-3322-4132-818C-8EA4D86B4539}" dt="2024-01-12T00:04:48.049" v="5701" actId="164"/>
          <ac:spMkLst>
            <pc:docMk/>
            <pc:sldMk cId="1950409879" sldId="662"/>
            <ac:spMk id="29" creationId="{D35FC40E-F2B0-606B-6914-A4458B248DF4}"/>
          </ac:spMkLst>
        </pc:spChg>
        <pc:spChg chg="mod">
          <ac:chgData name="泰博 鶴" userId="264c972fee3589ea" providerId="LiveId" clId="{810AF285-3322-4132-818C-8EA4D86B4539}" dt="2024-01-12T00:04:48.049" v="5701" actId="164"/>
          <ac:spMkLst>
            <pc:docMk/>
            <pc:sldMk cId="1950409879" sldId="662"/>
            <ac:spMk id="30" creationId="{C8DD8DD9-CBD6-FC50-F1A1-BAD17ACAFE0A}"/>
          </ac:spMkLst>
        </pc:spChg>
        <pc:spChg chg="mod">
          <ac:chgData name="泰博 鶴" userId="264c972fee3589ea" providerId="LiveId" clId="{810AF285-3322-4132-818C-8EA4D86B4539}" dt="2024-01-12T00:04:48.049" v="5701" actId="164"/>
          <ac:spMkLst>
            <pc:docMk/>
            <pc:sldMk cId="1950409879" sldId="662"/>
            <ac:spMk id="31" creationId="{CE49CA7A-85F6-F5A8-B795-9F72A859924F}"/>
          </ac:spMkLst>
        </pc:spChg>
        <pc:spChg chg="mod">
          <ac:chgData name="泰博 鶴" userId="264c972fee3589ea" providerId="LiveId" clId="{810AF285-3322-4132-818C-8EA4D86B4539}" dt="2024-01-12T00:04:48.049" v="5701" actId="164"/>
          <ac:spMkLst>
            <pc:docMk/>
            <pc:sldMk cId="1950409879" sldId="662"/>
            <ac:spMk id="32" creationId="{351CE637-63BD-BEFF-8235-9C395002DCD7}"/>
          </ac:spMkLst>
        </pc:spChg>
        <pc:spChg chg="mod">
          <ac:chgData name="泰博 鶴" userId="264c972fee3589ea" providerId="LiveId" clId="{810AF285-3322-4132-818C-8EA4D86B4539}" dt="2024-01-12T00:04:48.049" v="5701" actId="164"/>
          <ac:spMkLst>
            <pc:docMk/>
            <pc:sldMk cId="1950409879" sldId="662"/>
            <ac:spMk id="33" creationId="{5C81C4FE-D3CF-796A-4A3E-68665A331328}"/>
          </ac:spMkLst>
        </pc:spChg>
        <pc:spChg chg="mod">
          <ac:chgData name="泰博 鶴" userId="264c972fee3589ea" providerId="LiveId" clId="{810AF285-3322-4132-818C-8EA4D86B4539}" dt="2024-01-12T00:04:48.049" v="5701" actId="164"/>
          <ac:spMkLst>
            <pc:docMk/>
            <pc:sldMk cId="1950409879" sldId="662"/>
            <ac:spMk id="34" creationId="{AEF37EED-BCD9-8246-274C-8515037128BE}"/>
          </ac:spMkLst>
        </pc:spChg>
        <pc:spChg chg="mod">
          <ac:chgData name="泰博 鶴" userId="264c972fee3589ea" providerId="LiveId" clId="{810AF285-3322-4132-818C-8EA4D86B4539}" dt="2024-01-12T00:04:48.049" v="5701" actId="164"/>
          <ac:spMkLst>
            <pc:docMk/>
            <pc:sldMk cId="1950409879" sldId="662"/>
            <ac:spMk id="35" creationId="{2DE55FDD-596F-6F21-D661-2DB5A29D4D33}"/>
          </ac:spMkLst>
        </pc:spChg>
        <pc:spChg chg="mod">
          <ac:chgData name="泰博 鶴" userId="264c972fee3589ea" providerId="LiveId" clId="{810AF285-3322-4132-818C-8EA4D86B4539}" dt="2024-01-12T00:04:48.049" v="5701" actId="164"/>
          <ac:spMkLst>
            <pc:docMk/>
            <pc:sldMk cId="1950409879" sldId="662"/>
            <ac:spMk id="36" creationId="{56230B3E-EEFE-5C51-ED6A-5142770205DA}"/>
          </ac:spMkLst>
        </pc:spChg>
        <pc:spChg chg="mod">
          <ac:chgData name="泰博 鶴" userId="264c972fee3589ea" providerId="LiveId" clId="{810AF285-3322-4132-818C-8EA4D86B4539}" dt="2024-01-12T00:04:48.049" v="5701" actId="164"/>
          <ac:spMkLst>
            <pc:docMk/>
            <pc:sldMk cId="1950409879" sldId="662"/>
            <ac:spMk id="37" creationId="{6581AC1F-FDC7-A5B6-1C84-A3E6170FD81E}"/>
          </ac:spMkLst>
        </pc:spChg>
        <pc:spChg chg="mod">
          <ac:chgData name="泰博 鶴" userId="264c972fee3589ea" providerId="LiveId" clId="{810AF285-3322-4132-818C-8EA4D86B4539}" dt="2024-01-12T00:04:48.049" v="5701" actId="164"/>
          <ac:spMkLst>
            <pc:docMk/>
            <pc:sldMk cId="1950409879" sldId="662"/>
            <ac:spMk id="38" creationId="{41A7CD8D-D3F7-93F0-D127-3409DD8815E5}"/>
          </ac:spMkLst>
        </pc:spChg>
        <pc:spChg chg="mod">
          <ac:chgData name="泰博 鶴" userId="264c972fee3589ea" providerId="LiveId" clId="{810AF285-3322-4132-818C-8EA4D86B4539}" dt="2024-01-12T00:04:48.049" v="5701" actId="164"/>
          <ac:spMkLst>
            <pc:docMk/>
            <pc:sldMk cId="1950409879" sldId="662"/>
            <ac:spMk id="39" creationId="{51236873-6E20-2030-4E52-64767658F35F}"/>
          </ac:spMkLst>
        </pc:spChg>
        <pc:spChg chg="add mod">
          <ac:chgData name="泰博 鶴" userId="264c972fee3589ea" providerId="LiveId" clId="{810AF285-3322-4132-818C-8EA4D86B4539}" dt="2024-01-12T00:57:21.367" v="6035" actId="1076"/>
          <ac:spMkLst>
            <pc:docMk/>
            <pc:sldMk cId="1950409879" sldId="662"/>
            <ac:spMk id="41" creationId="{02BF0588-D955-2048-BAFA-E29F2AF5E743}"/>
          </ac:spMkLst>
        </pc:spChg>
        <pc:grpChg chg="add mod">
          <ac:chgData name="泰博 鶴" userId="264c972fee3589ea" providerId="LiveId" clId="{810AF285-3322-4132-818C-8EA4D86B4539}" dt="2024-01-12T00:05:34.810" v="5704" actId="1076"/>
          <ac:grpSpMkLst>
            <pc:docMk/>
            <pc:sldMk cId="1950409879" sldId="662"/>
            <ac:grpSpMk id="9" creationId="{8EF4FF8F-6096-95CB-1B9A-C1D4FCB493E8}"/>
          </ac:grpSpMkLst>
        </pc:grpChg>
        <pc:grpChg chg="add mod">
          <ac:chgData name="泰博 鶴" userId="264c972fee3589ea" providerId="LiveId" clId="{810AF285-3322-4132-818C-8EA4D86B4539}" dt="2024-01-12T00:57:16.624" v="6034" actId="1076"/>
          <ac:grpSpMkLst>
            <pc:docMk/>
            <pc:sldMk cId="1950409879" sldId="662"/>
            <ac:grpSpMk id="40" creationId="{32CFEBB0-67E9-585B-F5D2-E7B3F932A81A}"/>
          </ac:grpSpMkLst>
        </pc:grpChg>
      </pc:sldChg>
      <pc:sldChg chg="modSp add mod">
        <pc:chgData name="泰博 鶴" userId="264c972fee3589ea" providerId="LiveId" clId="{810AF285-3322-4132-818C-8EA4D86B4539}" dt="2024-01-12T00:47:59.993" v="5943" actId="20577"/>
        <pc:sldMkLst>
          <pc:docMk/>
          <pc:sldMk cId="727872553" sldId="663"/>
        </pc:sldMkLst>
        <pc:spChg chg="mod">
          <ac:chgData name="泰博 鶴" userId="264c972fee3589ea" providerId="LiveId" clId="{810AF285-3322-4132-818C-8EA4D86B4539}" dt="2024-01-12T00:46:05.378" v="5896" actId="20577"/>
          <ac:spMkLst>
            <pc:docMk/>
            <pc:sldMk cId="727872553" sldId="663"/>
            <ac:spMk id="2" creationId="{BE31C833-BB71-9BDC-3927-1BE0E6E82EBD}"/>
          </ac:spMkLst>
        </pc:spChg>
        <pc:spChg chg="mod">
          <ac:chgData name="泰博 鶴" userId="264c972fee3589ea" providerId="LiveId" clId="{810AF285-3322-4132-818C-8EA4D86B4539}" dt="2024-01-12T00:47:59.993" v="5943" actId="20577"/>
          <ac:spMkLst>
            <pc:docMk/>
            <pc:sldMk cId="727872553" sldId="663"/>
            <ac:spMk id="4" creationId="{08EE240A-CFA6-004A-F087-7756DAF6A0B5}"/>
          </ac:spMkLst>
        </pc:spChg>
      </pc:sldChg>
      <pc:sldChg chg="modSp add mod">
        <pc:chgData name="泰博 鶴" userId="264c972fee3589ea" providerId="LiveId" clId="{810AF285-3322-4132-818C-8EA4D86B4539}" dt="2024-01-12T00:48:34.698" v="5965" actId="20577"/>
        <pc:sldMkLst>
          <pc:docMk/>
          <pc:sldMk cId="1895287577" sldId="664"/>
        </pc:sldMkLst>
        <pc:spChg chg="mod">
          <ac:chgData name="泰博 鶴" userId="264c972fee3589ea" providerId="LiveId" clId="{810AF285-3322-4132-818C-8EA4D86B4539}" dt="2024-01-12T00:48:34.698" v="5965" actId="20577"/>
          <ac:spMkLst>
            <pc:docMk/>
            <pc:sldMk cId="1895287577" sldId="664"/>
            <ac:spMk id="2" creationId="{BE31C833-BB71-9BDC-3927-1BE0E6E82EBD}"/>
          </ac:spMkLst>
        </pc:spChg>
      </pc:sldChg>
    </pc:docChg>
  </pc:docChgLst>
  <pc:docChgLst>
    <pc:chgData name="泰博 鶴" userId="264c972fee3589ea" providerId="LiveId" clId="{09D85011-DB83-461B-8FB9-A3AA63B0F7D7}"/>
    <pc:docChg chg="undo redo custSel addSld delSld modSld">
      <pc:chgData name="泰博 鶴" userId="264c972fee3589ea" providerId="LiveId" clId="{09D85011-DB83-461B-8FB9-A3AA63B0F7D7}" dt="2023-11-17T09:31:50.891" v="968" actId="6549"/>
      <pc:docMkLst>
        <pc:docMk/>
      </pc:docMkLst>
      <pc:sldChg chg="modSp mod">
        <pc:chgData name="泰博 鶴" userId="264c972fee3589ea" providerId="LiveId" clId="{09D85011-DB83-461B-8FB9-A3AA63B0F7D7}" dt="2023-11-17T06:53:33.237" v="9" actId="20577"/>
        <pc:sldMkLst>
          <pc:docMk/>
          <pc:sldMk cId="1535941372" sldId="256"/>
        </pc:sldMkLst>
        <pc:spChg chg="mod">
          <ac:chgData name="泰博 鶴" userId="264c972fee3589ea" providerId="LiveId" clId="{09D85011-DB83-461B-8FB9-A3AA63B0F7D7}" dt="2023-11-17T06:53:33.237" v="9" actId="20577"/>
          <ac:spMkLst>
            <pc:docMk/>
            <pc:sldMk cId="1535941372" sldId="256"/>
            <ac:spMk id="2" creationId="{0A413E03-4D3E-569A-5715-2A5027D96E86}"/>
          </ac:spMkLst>
        </pc:spChg>
        <pc:spChg chg="mod">
          <ac:chgData name="泰博 鶴" userId="264c972fee3589ea" providerId="LiveId" clId="{09D85011-DB83-461B-8FB9-A3AA63B0F7D7}" dt="2023-11-17T06:53:25.572" v="8" actId="6549"/>
          <ac:spMkLst>
            <pc:docMk/>
            <pc:sldMk cId="1535941372" sldId="256"/>
            <ac:spMk id="4" creationId="{BDA3ECA3-8BEB-F887-E515-F7F91934DBBC}"/>
          </ac:spMkLst>
        </pc:spChg>
      </pc:sldChg>
      <pc:sldChg chg="del">
        <pc:chgData name="泰博 鶴" userId="264c972fee3589ea" providerId="LiveId" clId="{09D85011-DB83-461B-8FB9-A3AA63B0F7D7}" dt="2023-11-17T09:11:59.546" v="422" actId="47"/>
        <pc:sldMkLst>
          <pc:docMk/>
          <pc:sldMk cId="599995104" sldId="280"/>
        </pc:sldMkLst>
      </pc:sldChg>
      <pc:sldChg chg="modSp mod">
        <pc:chgData name="泰博 鶴" userId="264c972fee3589ea" providerId="LiveId" clId="{09D85011-DB83-461B-8FB9-A3AA63B0F7D7}" dt="2023-11-17T07:05:39.157" v="189" actId="20577"/>
        <pc:sldMkLst>
          <pc:docMk/>
          <pc:sldMk cId="940965810" sldId="289"/>
        </pc:sldMkLst>
        <pc:spChg chg="mod">
          <ac:chgData name="泰博 鶴" userId="264c972fee3589ea" providerId="LiveId" clId="{09D85011-DB83-461B-8FB9-A3AA63B0F7D7}" dt="2023-11-17T07:00:29.685" v="80"/>
          <ac:spMkLst>
            <pc:docMk/>
            <pc:sldMk cId="940965810" sldId="289"/>
            <ac:spMk id="2" creationId="{BE31C833-BB71-9BDC-3927-1BE0E6E82EBD}"/>
          </ac:spMkLst>
        </pc:spChg>
        <pc:spChg chg="mod">
          <ac:chgData name="泰博 鶴" userId="264c972fee3589ea" providerId="LiveId" clId="{09D85011-DB83-461B-8FB9-A3AA63B0F7D7}" dt="2023-11-17T07:05:39.157" v="189" actId="20577"/>
          <ac:spMkLst>
            <pc:docMk/>
            <pc:sldMk cId="940965810" sldId="289"/>
            <ac:spMk id="4" creationId="{08EE240A-CFA6-004A-F087-7756DAF6A0B5}"/>
          </ac:spMkLst>
        </pc:spChg>
      </pc:sldChg>
      <pc:sldChg chg="del">
        <pc:chgData name="泰博 鶴" userId="264c972fee3589ea" providerId="LiveId" clId="{09D85011-DB83-461B-8FB9-A3AA63B0F7D7}" dt="2023-11-17T09:30:01.918" v="955" actId="47"/>
        <pc:sldMkLst>
          <pc:docMk/>
          <pc:sldMk cId="3065328527" sldId="296"/>
        </pc:sldMkLst>
      </pc:sldChg>
      <pc:sldChg chg="del">
        <pc:chgData name="泰博 鶴" userId="264c972fee3589ea" providerId="LiveId" clId="{09D85011-DB83-461B-8FB9-A3AA63B0F7D7}" dt="2023-11-17T06:54:01.160" v="12" actId="47"/>
        <pc:sldMkLst>
          <pc:docMk/>
          <pc:sldMk cId="2153004185" sldId="304"/>
        </pc:sldMkLst>
      </pc:sldChg>
      <pc:sldChg chg="del">
        <pc:chgData name="泰博 鶴" userId="264c972fee3589ea" providerId="LiveId" clId="{09D85011-DB83-461B-8FB9-A3AA63B0F7D7}" dt="2023-11-17T09:11:59.546" v="422" actId="47"/>
        <pc:sldMkLst>
          <pc:docMk/>
          <pc:sldMk cId="933552736" sldId="305"/>
        </pc:sldMkLst>
      </pc:sldChg>
      <pc:sldChg chg="del">
        <pc:chgData name="泰博 鶴" userId="264c972fee3589ea" providerId="LiveId" clId="{09D85011-DB83-461B-8FB9-A3AA63B0F7D7}" dt="2023-11-17T09:11:59.546" v="422" actId="47"/>
        <pc:sldMkLst>
          <pc:docMk/>
          <pc:sldMk cId="1460653295" sldId="306"/>
        </pc:sldMkLst>
      </pc:sldChg>
      <pc:sldChg chg="del">
        <pc:chgData name="泰博 鶴" userId="264c972fee3589ea" providerId="LiveId" clId="{09D85011-DB83-461B-8FB9-A3AA63B0F7D7}" dt="2023-11-17T09:11:59.546" v="422" actId="47"/>
        <pc:sldMkLst>
          <pc:docMk/>
          <pc:sldMk cId="3105220323" sldId="307"/>
        </pc:sldMkLst>
      </pc:sldChg>
      <pc:sldChg chg="del">
        <pc:chgData name="泰博 鶴" userId="264c972fee3589ea" providerId="LiveId" clId="{09D85011-DB83-461B-8FB9-A3AA63B0F7D7}" dt="2023-11-17T09:11:59.546" v="422" actId="47"/>
        <pc:sldMkLst>
          <pc:docMk/>
          <pc:sldMk cId="1971040910" sldId="308"/>
        </pc:sldMkLst>
      </pc:sldChg>
      <pc:sldChg chg="del">
        <pc:chgData name="泰博 鶴" userId="264c972fee3589ea" providerId="LiveId" clId="{09D85011-DB83-461B-8FB9-A3AA63B0F7D7}" dt="2023-11-17T09:11:59.546" v="422" actId="47"/>
        <pc:sldMkLst>
          <pc:docMk/>
          <pc:sldMk cId="1731933212" sldId="309"/>
        </pc:sldMkLst>
      </pc:sldChg>
      <pc:sldChg chg="del">
        <pc:chgData name="泰博 鶴" userId="264c972fee3589ea" providerId="LiveId" clId="{09D85011-DB83-461B-8FB9-A3AA63B0F7D7}" dt="2023-11-17T09:11:59.546" v="422" actId="47"/>
        <pc:sldMkLst>
          <pc:docMk/>
          <pc:sldMk cId="1550829957" sldId="310"/>
        </pc:sldMkLst>
      </pc:sldChg>
      <pc:sldChg chg="del">
        <pc:chgData name="泰博 鶴" userId="264c972fee3589ea" providerId="LiveId" clId="{09D85011-DB83-461B-8FB9-A3AA63B0F7D7}" dt="2023-11-17T09:11:59.546" v="422" actId="47"/>
        <pc:sldMkLst>
          <pc:docMk/>
          <pc:sldMk cId="693714122" sldId="311"/>
        </pc:sldMkLst>
      </pc:sldChg>
      <pc:sldChg chg="del">
        <pc:chgData name="泰博 鶴" userId="264c972fee3589ea" providerId="LiveId" clId="{09D85011-DB83-461B-8FB9-A3AA63B0F7D7}" dt="2023-11-17T09:11:59.546" v="422" actId="47"/>
        <pc:sldMkLst>
          <pc:docMk/>
          <pc:sldMk cId="3345184704" sldId="312"/>
        </pc:sldMkLst>
      </pc:sldChg>
      <pc:sldChg chg="del">
        <pc:chgData name="泰博 鶴" userId="264c972fee3589ea" providerId="LiveId" clId="{09D85011-DB83-461B-8FB9-A3AA63B0F7D7}" dt="2023-11-17T09:11:59.546" v="422" actId="47"/>
        <pc:sldMkLst>
          <pc:docMk/>
          <pc:sldMk cId="926461223" sldId="313"/>
        </pc:sldMkLst>
      </pc:sldChg>
      <pc:sldChg chg="del">
        <pc:chgData name="泰博 鶴" userId="264c972fee3589ea" providerId="LiveId" clId="{09D85011-DB83-461B-8FB9-A3AA63B0F7D7}" dt="2023-11-17T09:11:59.546" v="422" actId="47"/>
        <pc:sldMkLst>
          <pc:docMk/>
          <pc:sldMk cId="1788513238" sldId="314"/>
        </pc:sldMkLst>
      </pc:sldChg>
      <pc:sldChg chg="del">
        <pc:chgData name="泰博 鶴" userId="264c972fee3589ea" providerId="LiveId" clId="{09D85011-DB83-461B-8FB9-A3AA63B0F7D7}" dt="2023-11-17T09:11:59.546" v="422" actId="47"/>
        <pc:sldMkLst>
          <pc:docMk/>
          <pc:sldMk cId="2383639349" sldId="316"/>
        </pc:sldMkLst>
      </pc:sldChg>
      <pc:sldChg chg="del">
        <pc:chgData name="泰博 鶴" userId="264c972fee3589ea" providerId="LiveId" clId="{09D85011-DB83-461B-8FB9-A3AA63B0F7D7}" dt="2023-11-17T09:11:59.546" v="422" actId="47"/>
        <pc:sldMkLst>
          <pc:docMk/>
          <pc:sldMk cId="2488974660" sldId="317"/>
        </pc:sldMkLst>
      </pc:sldChg>
      <pc:sldChg chg="del">
        <pc:chgData name="泰博 鶴" userId="264c972fee3589ea" providerId="LiveId" clId="{09D85011-DB83-461B-8FB9-A3AA63B0F7D7}" dt="2023-11-17T09:11:59.546" v="422" actId="47"/>
        <pc:sldMkLst>
          <pc:docMk/>
          <pc:sldMk cId="1893218709" sldId="318"/>
        </pc:sldMkLst>
      </pc:sldChg>
      <pc:sldChg chg="del">
        <pc:chgData name="泰博 鶴" userId="264c972fee3589ea" providerId="LiveId" clId="{09D85011-DB83-461B-8FB9-A3AA63B0F7D7}" dt="2023-11-17T09:11:59.546" v="422" actId="47"/>
        <pc:sldMkLst>
          <pc:docMk/>
          <pc:sldMk cId="3474986943" sldId="319"/>
        </pc:sldMkLst>
      </pc:sldChg>
      <pc:sldChg chg="del">
        <pc:chgData name="泰博 鶴" userId="264c972fee3589ea" providerId="LiveId" clId="{09D85011-DB83-461B-8FB9-A3AA63B0F7D7}" dt="2023-11-17T09:11:59.546" v="422" actId="47"/>
        <pc:sldMkLst>
          <pc:docMk/>
          <pc:sldMk cId="803387709" sldId="320"/>
        </pc:sldMkLst>
      </pc:sldChg>
      <pc:sldChg chg="del">
        <pc:chgData name="泰博 鶴" userId="264c972fee3589ea" providerId="LiveId" clId="{09D85011-DB83-461B-8FB9-A3AA63B0F7D7}" dt="2023-11-17T09:11:59.546" v="422" actId="47"/>
        <pc:sldMkLst>
          <pc:docMk/>
          <pc:sldMk cId="3338289285" sldId="321"/>
        </pc:sldMkLst>
      </pc:sldChg>
      <pc:sldChg chg="modSp add mod">
        <pc:chgData name="泰博 鶴" userId="264c972fee3589ea" providerId="LiveId" clId="{09D85011-DB83-461B-8FB9-A3AA63B0F7D7}" dt="2023-11-17T06:53:55.241" v="11" actId="6549"/>
        <pc:sldMkLst>
          <pc:docMk/>
          <pc:sldMk cId="1000697521" sldId="322"/>
        </pc:sldMkLst>
        <pc:spChg chg="mod">
          <ac:chgData name="泰博 鶴" userId="264c972fee3589ea" providerId="LiveId" clId="{09D85011-DB83-461B-8FB9-A3AA63B0F7D7}" dt="2023-11-17T06:53:55.241" v="11" actId="6549"/>
          <ac:spMkLst>
            <pc:docMk/>
            <pc:sldMk cId="1000697521" sldId="322"/>
            <ac:spMk id="4" creationId="{BDA3ECA3-8BEB-F887-E515-F7F91934DBBC}"/>
          </ac:spMkLst>
        </pc:spChg>
      </pc:sldChg>
      <pc:sldChg chg="delSp modSp add mod">
        <pc:chgData name="泰博 鶴" userId="264c972fee3589ea" providerId="LiveId" clId="{09D85011-DB83-461B-8FB9-A3AA63B0F7D7}" dt="2023-11-17T06:55:39.418" v="59" actId="403"/>
        <pc:sldMkLst>
          <pc:docMk/>
          <pc:sldMk cId="244741225" sldId="323"/>
        </pc:sldMkLst>
        <pc:spChg chg="mod">
          <ac:chgData name="泰博 鶴" userId="264c972fee3589ea" providerId="LiveId" clId="{09D85011-DB83-461B-8FB9-A3AA63B0F7D7}" dt="2023-11-17T06:55:39.418" v="59" actId="403"/>
          <ac:spMkLst>
            <pc:docMk/>
            <pc:sldMk cId="244741225" sldId="323"/>
            <ac:spMk id="2" creationId="{BE31C833-BB71-9BDC-3927-1BE0E6E82EBD}"/>
          </ac:spMkLst>
        </pc:spChg>
        <pc:spChg chg="del mod">
          <ac:chgData name="泰博 鶴" userId="264c972fee3589ea" providerId="LiveId" clId="{09D85011-DB83-461B-8FB9-A3AA63B0F7D7}" dt="2023-11-17T06:55:00.276" v="16" actId="478"/>
          <ac:spMkLst>
            <pc:docMk/>
            <pc:sldMk cId="244741225" sldId="323"/>
            <ac:spMk id="7" creationId="{80119E4D-6BB3-2EEF-F5D4-00E0F8963B39}"/>
          </ac:spMkLst>
        </pc:spChg>
        <pc:picChg chg="mod">
          <ac:chgData name="泰博 鶴" userId="264c972fee3589ea" providerId="LiveId" clId="{09D85011-DB83-461B-8FB9-A3AA63B0F7D7}" dt="2023-11-17T06:55:19.003" v="55" actId="1076"/>
          <ac:picMkLst>
            <pc:docMk/>
            <pc:sldMk cId="244741225" sldId="323"/>
            <ac:picMk id="13" creationId="{9640AEA9-4E58-62D1-DCF2-200960AFB426}"/>
          </ac:picMkLst>
        </pc:picChg>
      </pc:sldChg>
      <pc:sldChg chg="add del">
        <pc:chgData name="泰博 鶴" userId="264c972fee3589ea" providerId="LiveId" clId="{09D85011-DB83-461B-8FB9-A3AA63B0F7D7}" dt="2023-11-17T06:59:57.279" v="68" actId="47"/>
        <pc:sldMkLst>
          <pc:docMk/>
          <pc:sldMk cId="909701431" sldId="324"/>
        </pc:sldMkLst>
      </pc:sldChg>
      <pc:sldChg chg="addSp delSp modSp add mod">
        <pc:chgData name="泰博 鶴" userId="264c972fee3589ea" providerId="LiveId" clId="{09D85011-DB83-461B-8FB9-A3AA63B0F7D7}" dt="2023-11-17T09:28:24.522" v="954" actId="20577"/>
        <pc:sldMkLst>
          <pc:docMk/>
          <pc:sldMk cId="3408948169" sldId="324"/>
        </pc:sldMkLst>
        <pc:spChg chg="del mod">
          <ac:chgData name="泰博 鶴" userId="264c972fee3589ea" providerId="LiveId" clId="{09D85011-DB83-461B-8FB9-A3AA63B0F7D7}" dt="2023-11-17T07:42:55.343" v="268" actId="478"/>
          <ac:spMkLst>
            <pc:docMk/>
            <pc:sldMk cId="3408948169" sldId="324"/>
            <ac:spMk id="4" creationId="{08EE240A-CFA6-004A-F087-7756DAF6A0B5}"/>
          </ac:spMkLst>
        </pc:spChg>
        <pc:spChg chg="add mod">
          <ac:chgData name="泰博 鶴" userId="264c972fee3589ea" providerId="LiveId" clId="{09D85011-DB83-461B-8FB9-A3AA63B0F7D7}" dt="2023-11-17T07:46:22.310" v="332" actId="1076"/>
          <ac:spMkLst>
            <pc:docMk/>
            <pc:sldMk cId="3408948169" sldId="324"/>
            <ac:spMk id="5" creationId="{F6256090-F6E2-6BC1-DA14-DC736512A6FE}"/>
          </ac:spMkLst>
        </pc:spChg>
        <pc:graphicFrameChg chg="add del mod modGraphic">
          <ac:chgData name="泰博 鶴" userId="264c972fee3589ea" providerId="LiveId" clId="{09D85011-DB83-461B-8FB9-A3AA63B0F7D7}" dt="2023-11-17T09:28:24.522" v="954" actId="20577"/>
          <ac:graphicFrameMkLst>
            <pc:docMk/>
            <pc:sldMk cId="3408948169" sldId="324"/>
            <ac:graphicFrameMk id="3" creationId="{1204AC6A-7645-0174-A99F-FD6076B962CF}"/>
          </ac:graphicFrameMkLst>
        </pc:graphicFrameChg>
      </pc:sldChg>
      <pc:sldChg chg="modSp add mod">
        <pc:chgData name="泰博 鶴" userId="264c972fee3589ea" providerId="LiveId" clId="{09D85011-DB83-461B-8FB9-A3AA63B0F7D7}" dt="2023-11-17T09:09:02.153" v="410" actId="1076"/>
        <pc:sldMkLst>
          <pc:docMk/>
          <pc:sldMk cId="2134000837" sldId="325"/>
        </pc:sldMkLst>
        <pc:spChg chg="mod">
          <ac:chgData name="泰博 鶴" userId="264c972fee3589ea" providerId="LiveId" clId="{09D85011-DB83-461B-8FB9-A3AA63B0F7D7}" dt="2023-11-17T09:04:40.137" v="364" actId="1076"/>
          <ac:spMkLst>
            <pc:docMk/>
            <pc:sldMk cId="2134000837" sldId="325"/>
            <ac:spMk id="2" creationId="{BE31C833-BB71-9BDC-3927-1BE0E6E82EBD}"/>
          </ac:spMkLst>
        </pc:spChg>
        <pc:spChg chg="mod">
          <ac:chgData name="泰博 鶴" userId="264c972fee3589ea" providerId="LiveId" clId="{09D85011-DB83-461B-8FB9-A3AA63B0F7D7}" dt="2023-11-17T09:09:02.153" v="410" actId="1076"/>
          <ac:spMkLst>
            <pc:docMk/>
            <pc:sldMk cId="2134000837" sldId="325"/>
            <ac:spMk id="4" creationId="{08EE240A-CFA6-004A-F087-7756DAF6A0B5}"/>
          </ac:spMkLst>
        </pc:spChg>
      </pc:sldChg>
      <pc:sldChg chg="modSp add mod">
        <pc:chgData name="泰博 鶴" userId="264c972fee3589ea" providerId="LiveId" clId="{09D85011-DB83-461B-8FB9-A3AA63B0F7D7}" dt="2023-11-17T09:23:17.111" v="729" actId="6549"/>
        <pc:sldMkLst>
          <pc:docMk/>
          <pc:sldMk cId="2832677304" sldId="326"/>
        </pc:sldMkLst>
        <pc:spChg chg="mod">
          <ac:chgData name="泰博 鶴" userId="264c972fee3589ea" providerId="LiveId" clId="{09D85011-DB83-461B-8FB9-A3AA63B0F7D7}" dt="2023-11-17T09:23:17.111" v="729" actId="6549"/>
          <ac:spMkLst>
            <pc:docMk/>
            <pc:sldMk cId="2832677304" sldId="326"/>
            <ac:spMk id="4" creationId="{08EE240A-CFA6-004A-F087-7756DAF6A0B5}"/>
          </ac:spMkLst>
        </pc:spChg>
      </pc:sldChg>
      <pc:sldChg chg="addSp modSp add mod">
        <pc:chgData name="泰博 鶴" userId="264c972fee3589ea" providerId="LiveId" clId="{09D85011-DB83-461B-8FB9-A3AA63B0F7D7}" dt="2023-11-17T09:31:50.891" v="968" actId="6549"/>
        <pc:sldMkLst>
          <pc:docMk/>
          <pc:sldMk cId="2267988883" sldId="327"/>
        </pc:sldMkLst>
        <pc:spChg chg="mod">
          <ac:chgData name="泰博 鶴" userId="264c972fee3589ea" providerId="LiveId" clId="{09D85011-DB83-461B-8FB9-A3AA63B0F7D7}" dt="2023-11-17T09:14:17.329" v="438" actId="1076"/>
          <ac:spMkLst>
            <pc:docMk/>
            <pc:sldMk cId="2267988883" sldId="327"/>
            <ac:spMk id="2" creationId="{BE31C833-BB71-9BDC-3927-1BE0E6E82EBD}"/>
          </ac:spMkLst>
        </pc:spChg>
        <pc:spChg chg="add mod">
          <ac:chgData name="泰博 鶴" userId="264c972fee3589ea" providerId="LiveId" clId="{09D85011-DB83-461B-8FB9-A3AA63B0F7D7}" dt="2023-11-17T09:16:50.557" v="501" actId="20577"/>
          <ac:spMkLst>
            <pc:docMk/>
            <pc:sldMk cId="2267988883" sldId="327"/>
            <ac:spMk id="4" creationId="{B5ABF814-FCAB-9AA7-7149-5B757296490C}"/>
          </ac:spMkLst>
        </pc:spChg>
        <pc:spChg chg="mod">
          <ac:chgData name="泰博 鶴" userId="264c972fee3589ea" providerId="LiveId" clId="{09D85011-DB83-461B-8FB9-A3AA63B0F7D7}" dt="2023-11-17T09:14:28.560" v="439" actId="1076"/>
          <ac:spMkLst>
            <pc:docMk/>
            <pc:sldMk cId="2267988883" sldId="327"/>
            <ac:spMk id="5" creationId="{F6256090-F6E2-6BC1-DA14-DC736512A6FE}"/>
          </ac:spMkLst>
        </pc:spChg>
        <pc:spChg chg="add mod">
          <ac:chgData name="泰博 鶴" userId="264c972fee3589ea" providerId="LiveId" clId="{09D85011-DB83-461B-8FB9-A3AA63B0F7D7}" dt="2023-11-17T09:18:05.889" v="552" actId="1076"/>
          <ac:spMkLst>
            <pc:docMk/>
            <pc:sldMk cId="2267988883" sldId="327"/>
            <ac:spMk id="6" creationId="{C2C5937C-0BCE-58D0-CB1B-FD214FB0532F}"/>
          </ac:spMkLst>
        </pc:spChg>
        <pc:spChg chg="add mod">
          <ac:chgData name="泰博 鶴" userId="264c972fee3589ea" providerId="LiveId" clId="{09D85011-DB83-461B-8FB9-A3AA63B0F7D7}" dt="2023-11-17T09:19:12.667" v="651" actId="20577"/>
          <ac:spMkLst>
            <pc:docMk/>
            <pc:sldMk cId="2267988883" sldId="327"/>
            <ac:spMk id="7" creationId="{4ECC2E33-F279-1B54-EDDB-A7E2D28E2BF8}"/>
          </ac:spMkLst>
        </pc:spChg>
        <pc:spChg chg="add mod">
          <ac:chgData name="泰博 鶴" userId="264c972fee3589ea" providerId="LiveId" clId="{09D85011-DB83-461B-8FB9-A3AA63B0F7D7}" dt="2023-11-17T09:31:50.891" v="968" actId="6549"/>
          <ac:spMkLst>
            <pc:docMk/>
            <pc:sldMk cId="2267988883" sldId="327"/>
            <ac:spMk id="8" creationId="{3DD79EDE-3B08-16AC-F771-970B24FBB78C}"/>
          </ac:spMkLst>
        </pc:spChg>
        <pc:graphicFrameChg chg="mod">
          <ac:chgData name="泰博 鶴" userId="264c972fee3589ea" providerId="LiveId" clId="{09D85011-DB83-461B-8FB9-A3AA63B0F7D7}" dt="2023-11-17T09:27:56.226" v="945" actId="20577"/>
          <ac:graphicFrameMkLst>
            <pc:docMk/>
            <pc:sldMk cId="2267988883" sldId="327"/>
            <ac:graphicFrameMk id="3" creationId="{1204AC6A-7645-0174-A99F-FD6076B962CF}"/>
          </ac:graphicFrameMkLst>
        </pc:graphicFrameChg>
      </pc:sldChg>
    </pc:docChg>
  </pc:docChgLst>
  <pc:docChgLst>
    <pc:chgData name="泰博 鶴" userId="264c972fee3589ea" providerId="LiveId" clId="{7B09595F-75E4-466E-B6CD-C26449C7E70B}"/>
    <pc:docChg chg="undo redo custSel addSld delSld modSld">
      <pc:chgData name="泰博 鶴" userId="264c972fee3589ea" providerId="LiveId" clId="{7B09595F-75E4-466E-B6CD-C26449C7E70B}" dt="2024-06-05T08:55:16.510" v="867" actId="20577"/>
      <pc:docMkLst>
        <pc:docMk/>
      </pc:docMkLst>
      <pc:sldChg chg="modSp mod">
        <pc:chgData name="泰博 鶴" userId="264c972fee3589ea" providerId="LiveId" clId="{7B09595F-75E4-466E-B6CD-C26449C7E70B}" dt="2024-06-05T08:48:54.666" v="740" actId="6549"/>
        <pc:sldMkLst>
          <pc:docMk/>
          <pc:sldMk cId="940965810" sldId="289"/>
        </pc:sldMkLst>
        <pc:spChg chg="mod">
          <ac:chgData name="泰博 鶴" userId="264c972fee3589ea" providerId="LiveId" clId="{7B09595F-75E4-466E-B6CD-C26449C7E70B}" dt="2024-06-05T08:48:54.666" v="740" actId="6549"/>
          <ac:spMkLst>
            <pc:docMk/>
            <pc:sldMk cId="940965810" sldId="289"/>
            <ac:spMk id="4" creationId="{08EE240A-CFA6-004A-F087-7756DAF6A0B5}"/>
          </ac:spMkLst>
        </pc:spChg>
      </pc:sldChg>
      <pc:sldChg chg="modSp mod">
        <pc:chgData name="泰博 鶴" userId="264c972fee3589ea" providerId="LiveId" clId="{7B09595F-75E4-466E-B6CD-C26449C7E70B}" dt="2024-06-04T16:34:30.563" v="1"/>
        <pc:sldMkLst>
          <pc:docMk/>
          <pc:sldMk cId="3855151906" sldId="738"/>
        </pc:sldMkLst>
        <pc:spChg chg="mod">
          <ac:chgData name="泰博 鶴" userId="264c972fee3589ea" providerId="LiveId" clId="{7B09595F-75E4-466E-B6CD-C26449C7E70B}" dt="2024-06-04T16:34:30.563" v="1"/>
          <ac:spMkLst>
            <pc:docMk/>
            <pc:sldMk cId="3855151906" sldId="738"/>
            <ac:spMk id="2" creationId="{0A413E03-4D3E-569A-5715-2A5027D96E86}"/>
          </ac:spMkLst>
        </pc:spChg>
      </pc:sldChg>
      <pc:sldChg chg="modSp mod">
        <pc:chgData name="泰博 鶴" userId="264c972fee3589ea" providerId="LiveId" clId="{7B09595F-75E4-466E-B6CD-C26449C7E70B}" dt="2024-06-05T08:43:51.573" v="587" actId="20577"/>
        <pc:sldMkLst>
          <pc:docMk/>
          <pc:sldMk cId="3528509666" sldId="749"/>
        </pc:sldMkLst>
        <pc:spChg chg="mod">
          <ac:chgData name="泰博 鶴" userId="264c972fee3589ea" providerId="LiveId" clId="{7B09595F-75E4-466E-B6CD-C26449C7E70B}" dt="2024-06-04T17:44:16.307" v="23" actId="20577"/>
          <ac:spMkLst>
            <pc:docMk/>
            <pc:sldMk cId="3528509666" sldId="749"/>
            <ac:spMk id="2" creationId="{BE31C833-BB71-9BDC-3927-1BE0E6E82EBD}"/>
          </ac:spMkLst>
        </pc:spChg>
        <pc:spChg chg="mod">
          <ac:chgData name="泰博 鶴" userId="264c972fee3589ea" providerId="LiveId" clId="{7B09595F-75E4-466E-B6CD-C26449C7E70B}" dt="2024-06-05T08:43:51.573" v="587" actId="20577"/>
          <ac:spMkLst>
            <pc:docMk/>
            <pc:sldMk cId="3528509666" sldId="749"/>
            <ac:spMk id="3" creationId="{5D024B9D-ABC8-D367-5A8A-22006FAC0E22}"/>
          </ac:spMkLst>
        </pc:spChg>
      </pc:sldChg>
      <pc:sldChg chg="modSp mod">
        <pc:chgData name="泰博 鶴" userId="264c972fee3589ea" providerId="LiveId" clId="{7B09595F-75E4-466E-B6CD-C26449C7E70B}" dt="2024-06-05T03:07:32.589" v="401" actId="14100"/>
        <pc:sldMkLst>
          <pc:docMk/>
          <pc:sldMk cId="4259022804" sldId="756"/>
        </pc:sldMkLst>
        <pc:spChg chg="mod">
          <ac:chgData name="泰博 鶴" userId="264c972fee3589ea" providerId="LiveId" clId="{7B09595F-75E4-466E-B6CD-C26449C7E70B}" dt="2024-06-05T03:07:32.589" v="401" actId="14100"/>
          <ac:spMkLst>
            <pc:docMk/>
            <pc:sldMk cId="4259022804" sldId="756"/>
            <ac:spMk id="2" creationId="{BE31C833-BB71-9BDC-3927-1BE0E6E82EBD}"/>
          </ac:spMkLst>
        </pc:spChg>
        <pc:spChg chg="mod">
          <ac:chgData name="泰博 鶴" userId="264c972fee3589ea" providerId="LiveId" clId="{7B09595F-75E4-466E-B6CD-C26449C7E70B}" dt="2024-06-04T17:47:54.841" v="338"/>
          <ac:spMkLst>
            <pc:docMk/>
            <pc:sldMk cId="4259022804" sldId="756"/>
            <ac:spMk id="3" creationId="{5D024B9D-ABC8-D367-5A8A-22006FAC0E22}"/>
          </ac:spMkLst>
        </pc:spChg>
      </pc:sldChg>
      <pc:sldChg chg="modSp add del mod">
        <pc:chgData name="泰博 鶴" userId="264c972fee3589ea" providerId="LiveId" clId="{7B09595F-75E4-466E-B6CD-C26449C7E70B}" dt="2024-06-05T08:42:03.966" v="568" actId="47"/>
        <pc:sldMkLst>
          <pc:docMk/>
          <pc:sldMk cId="389468699" sldId="760"/>
        </pc:sldMkLst>
        <pc:spChg chg="mod">
          <ac:chgData name="泰博 鶴" userId="264c972fee3589ea" providerId="LiveId" clId="{7B09595F-75E4-466E-B6CD-C26449C7E70B}" dt="2024-06-04T16:34:40.572" v="2"/>
          <ac:spMkLst>
            <pc:docMk/>
            <pc:sldMk cId="389468699" sldId="760"/>
            <ac:spMk id="2" creationId="{BE31C833-BB71-9BDC-3927-1BE0E6E82EBD}"/>
          </ac:spMkLst>
        </pc:spChg>
      </pc:sldChg>
      <pc:sldChg chg="addSp delSp modSp mod">
        <pc:chgData name="泰博 鶴" userId="264c972fee3589ea" providerId="LiveId" clId="{7B09595F-75E4-466E-B6CD-C26449C7E70B}" dt="2024-06-05T08:55:16.510" v="867" actId="20577"/>
        <pc:sldMkLst>
          <pc:docMk/>
          <pc:sldMk cId="3320067235" sldId="764"/>
        </pc:sldMkLst>
        <pc:spChg chg="mod">
          <ac:chgData name="泰博 鶴" userId="264c972fee3589ea" providerId="LiveId" clId="{7B09595F-75E4-466E-B6CD-C26449C7E70B}" dt="2024-06-05T08:55:16.510" v="867" actId="20577"/>
          <ac:spMkLst>
            <pc:docMk/>
            <pc:sldMk cId="3320067235" sldId="764"/>
            <ac:spMk id="2" creationId="{BE31C833-BB71-9BDC-3927-1BE0E6E82EBD}"/>
          </ac:spMkLst>
        </pc:spChg>
        <pc:spChg chg="mod">
          <ac:chgData name="泰博 鶴" userId="264c972fee3589ea" providerId="LiveId" clId="{7B09595F-75E4-466E-B6CD-C26449C7E70B}" dt="2024-06-04T17:46:39.840" v="277" actId="20577"/>
          <ac:spMkLst>
            <pc:docMk/>
            <pc:sldMk cId="3320067235" sldId="764"/>
            <ac:spMk id="3" creationId="{5D024B9D-ABC8-D367-5A8A-22006FAC0E22}"/>
          </ac:spMkLst>
        </pc:spChg>
        <pc:spChg chg="add del mod">
          <ac:chgData name="泰博 鶴" userId="264c972fee3589ea" providerId="LiveId" clId="{7B09595F-75E4-466E-B6CD-C26449C7E70B}" dt="2024-06-05T03:08:16.143" v="406" actId="478"/>
          <ac:spMkLst>
            <pc:docMk/>
            <pc:sldMk cId="3320067235" sldId="764"/>
            <ac:spMk id="7" creationId="{6B903C3F-E866-D90F-F94B-18FA7B464779}"/>
          </ac:spMkLst>
        </pc:spChg>
        <pc:graphicFrameChg chg="add del mod">
          <ac:chgData name="泰博 鶴" userId="264c972fee3589ea" providerId="LiveId" clId="{7B09595F-75E4-466E-B6CD-C26449C7E70B}" dt="2024-06-05T03:08:16.143" v="406" actId="478"/>
          <ac:graphicFrameMkLst>
            <pc:docMk/>
            <pc:sldMk cId="3320067235" sldId="764"/>
            <ac:graphicFrameMk id="4" creationId="{2EFAFFEA-A90F-E27D-4827-4FCC7648C99B}"/>
          </ac:graphicFrameMkLst>
        </pc:graphicFrameChg>
        <pc:graphicFrameChg chg="del mod modGraphic">
          <ac:chgData name="泰博 鶴" userId="264c972fee3589ea" providerId="LiveId" clId="{7B09595F-75E4-466E-B6CD-C26449C7E70B}" dt="2024-06-05T03:11:13.608" v="428" actId="478"/>
          <ac:graphicFrameMkLst>
            <pc:docMk/>
            <pc:sldMk cId="3320067235" sldId="764"/>
            <ac:graphicFrameMk id="6" creationId="{8E8241F1-C510-DA91-6298-64F6A60E02A2}"/>
          </ac:graphicFrameMkLst>
        </pc:graphicFrameChg>
        <pc:graphicFrameChg chg="add mod modGraphic">
          <ac:chgData name="泰博 鶴" userId="264c972fee3589ea" providerId="LiveId" clId="{7B09595F-75E4-466E-B6CD-C26449C7E70B}" dt="2024-06-05T03:17:11.911" v="450" actId="113"/>
          <ac:graphicFrameMkLst>
            <pc:docMk/>
            <pc:sldMk cId="3320067235" sldId="764"/>
            <ac:graphicFrameMk id="8" creationId="{6658E656-319D-11B5-DA5A-EBF38D4CAE76}"/>
          </ac:graphicFrameMkLst>
        </pc:graphicFrameChg>
      </pc:sldChg>
      <pc:sldChg chg="modSp del mod">
        <pc:chgData name="泰博 鶴" userId="264c972fee3589ea" providerId="LiveId" clId="{7B09595F-75E4-466E-B6CD-C26449C7E70B}" dt="2024-06-05T08:48:18.911" v="703" actId="47"/>
        <pc:sldMkLst>
          <pc:docMk/>
          <pc:sldMk cId="393703834" sldId="765"/>
        </pc:sldMkLst>
        <pc:spChg chg="mod">
          <ac:chgData name="泰博 鶴" userId="264c972fee3589ea" providerId="LiveId" clId="{7B09595F-75E4-466E-B6CD-C26449C7E70B}" dt="2024-06-05T08:46:12.527" v="628" actId="6549"/>
          <ac:spMkLst>
            <pc:docMk/>
            <pc:sldMk cId="393703834" sldId="765"/>
            <ac:spMk id="2" creationId="{BE31C833-BB71-9BDC-3927-1BE0E6E82EBD}"/>
          </ac:spMkLst>
        </pc:spChg>
        <pc:spChg chg="mod">
          <ac:chgData name="泰博 鶴" userId="264c972fee3589ea" providerId="LiveId" clId="{7B09595F-75E4-466E-B6CD-C26449C7E70B}" dt="2024-06-05T08:46:39.333" v="641" actId="20577"/>
          <ac:spMkLst>
            <pc:docMk/>
            <pc:sldMk cId="393703834" sldId="765"/>
            <ac:spMk id="3" creationId="{5D024B9D-ABC8-D367-5A8A-22006FAC0E22}"/>
          </ac:spMkLst>
        </pc:spChg>
      </pc:sldChg>
      <pc:sldChg chg="modSp add mod">
        <pc:chgData name="泰博 鶴" userId="264c972fee3589ea" providerId="LiveId" clId="{7B09595F-75E4-466E-B6CD-C26449C7E70B}" dt="2024-06-05T08:55:02.060" v="863" actId="20577"/>
        <pc:sldMkLst>
          <pc:docMk/>
          <pc:sldMk cId="2659774440" sldId="766"/>
        </pc:sldMkLst>
        <pc:spChg chg="mod">
          <ac:chgData name="泰博 鶴" userId="264c972fee3589ea" providerId="LiveId" clId="{7B09595F-75E4-466E-B6CD-C26449C7E70B}" dt="2024-06-05T08:55:02.060" v="863" actId="20577"/>
          <ac:spMkLst>
            <pc:docMk/>
            <pc:sldMk cId="2659774440" sldId="766"/>
            <ac:spMk id="2" creationId="{BE31C833-BB71-9BDC-3927-1BE0E6E82EBD}"/>
          </ac:spMkLst>
        </pc:spChg>
        <pc:spChg chg="mod">
          <ac:chgData name="泰博 鶴" userId="264c972fee3589ea" providerId="LiveId" clId="{7B09595F-75E4-466E-B6CD-C26449C7E70B}" dt="2024-06-05T03:48:54.688" v="565" actId="6549"/>
          <ac:spMkLst>
            <pc:docMk/>
            <pc:sldMk cId="2659774440" sldId="766"/>
            <ac:spMk id="3" creationId="{5D024B9D-ABC8-D367-5A8A-22006FAC0E22}"/>
          </ac:spMkLst>
        </pc:spChg>
      </pc:sldChg>
      <pc:sldChg chg="del">
        <pc:chgData name="泰博 鶴" userId="264c972fee3589ea" providerId="LiveId" clId="{7B09595F-75E4-466E-B6CD-C26449C7E70B}" dt="2024-06-04T17:44:01.958" v="5" actId="47"/>
        <pc:sldMkLst>
          <pc:docMk/>
          <pc:sldMk cId="1548911998" sldId="767"/>
        </pc:sldMkLst>
      </pc:sldChg>
      <pc:sldChg chg="modSp add mod">
        <pc:chgData name="泰博 鶴" userId="264c972fee3589ea" providerId="LiveId" clId="{7B09595F-75E4-466E-B6CD-C26449C7E70B}" dt="2024-06-05T08:45:28.750" v="627" actId="20577"/>
        <pc:sldMkLst>
          <pc:docMk/>
          <pc:sldMk cId="1765191541" sldId="767"/>
        </pc:sldMkLst>
        <pc:spChg chg="mod">
          <ac:chgData name="泰博 鶴" userId="264c972fee3589ea" providerId="LiveId" clId="{7B09595F-75E4-466E-B6CD-C26449C7E70B}" dt="2024-06-05T08:45:28.750" v="627" actId="20577"/>
          <ac:spMkLst>
            <pc:docMk/>
            <pc:sldMk cId="1765191541" sldId="767"/>
            <ac:spMk id="3" creationId="{5D024B9D-ABC8-D367-5A8A-22006FAC0E22}"/>
          </ac:spMkLst>
        </pc:spChg>
      </pc:sldChg>
      <pc:sldChg chg="del">
        <pc:chgData name="泰博 鶴" userId="264c972fee3589ea" providerId="LiveId" clId="{7B09595F-75E4-466E-B6CD-C26449C7E70B}" dt="2024-06-04T17:44:01.958" v="5" actId="47"/>
        <pc:sldMkLst>
          <pc:docMk/>
          <pc:sldMk cId="607291935" sldId="768"/>
        </pc:sldMkLst>
      </pc:sldChg>
      <pc:sldChg chg="modSp add mod">
        <pc:chgData name="泰博 鶴" userId="264c972fee3589ea" providerId="LiveId" clId="{7B09595F-75E4-466E-B6CD-C26449C7E70B}" dt="2024-06-05T08:54:06.429" v="861" actId="20577"/>
        <pc:sldMkLst>
          <pc:docMk/>
          <pc:sldMk cId="2515617917" sldId="768"/>
        </pc:sldMkLst>
        <pc:spChg chg="mod">
          <ac:chgData name="泰博 鶴" userId="264c972fee3589ea" providerId="LiveId" clId="{7B09595F-75E4-466E-B6CD-C26449C7E70B}" dt="2024-06-05T08:48:37.566" v="729" actId="20577"/>
          <ac:spMkLst>
            <pc:docMk/>
            <pc:sldMk cId="2515617917" sldId="768"/>
            <ac:spMk id="2" creationId="{BE31C833-BB71-9BDC-3927-1BE0E6E82EBD}"/>
          </ac:spMkLst>
        </pc:spChg>
        <pc:spChg chg="mod">
          <ac:chgData name="泰博 鶴" userId="264c972fee3589ea" providerId="LiveId" clId="{7B09595F-75E4-466E-B6CD-C26449C7E70B}" dt="2024-06-05T08:54:06.429" v="861" actId="20577"/>
          <ac:spMkLst>
            <pc:docMk/>
            <pc:sldMk cId="2515617917" sldId="768"/>
            <ac:spMk id="3" creationId="{5D024B9D-ABC8-D367-5A8A-22006FAC0E22}"/>
          </ac:spMkLst>
        </pc:spChg>
      </pc:sldChg>
      <pc:sldChg chg="del">
        <pc:chgData name="泰博 鶴" userId="264c972fee3589ea" providerId="LiveId" clId="{7B09595F-75E4-466E-B6CD-C26449C7E70B}" dt="2024-06-04T17:44:01.958" v="5" actId="47"/>
        <pc:sldMkLst>
          <pc:docMk/>
          <pc:sldMk cId="152083073" sldId="769"/>
        </pc:sldMkLst>
      </pc:sldChg>
      <pc:sldChg chg="modSp add mod">
        <pc:chgData name="泰博 鶴" userId="264c972fee3589ea" providerId="LiveId" clId="{7B09595F-75E4-466E-B6CD-C26449C7E70B}" dt="2024-06-05T08:55:09.389" v="865" actId="20577"/>
        <pc:sldMkLst>
          <pc:docMk/>
          <pc:sldMk cId="3812842601" sldId="769"/>
        </pc:sldMkLst>
        <pc:spChg chg="mod">
          <ac:chgData name="泰博 鶴" userId="264c972fee3589ea" providerId="LiveId" clId="{7B09595F-75E4-466E-B6CD-C26449C7E70B}" dt="2024-06-05T08:55:09.389" v="865" actId="20577"/>
          <ac:spMkLst>
            <pc:docMk/>
            <pc:sldMk cId="3812842601" sldId="769"/>
            <ac:spMk id="2" creationId="{BE31C833-BB71-9BDC-3927-1BE0E6E82EBD}"/>
          </ac:spMkLst>
        </pc:spChg>
        <pc:spChg chg="mod">
          <ac:chgData name="泰博 鶴" userId="264c972fee3589ea" providerId="LiveId" clId="{7B09595F-75E4-466E-B6CD-C26449C7E70B}" dt="2024-06-05T03:49:07.039" v="567" actId="6549"/>
          <ac:spMkLst>
            <pc:docMk/>
            <pc:sldMk cId="3812842601" sldId="769"/>
            <ac:spMk id="3" creationId="{5D024B9D-ABC8-D367-5A8A-22006FAC0E22}"/>
          </ac:spMkLst>
        </pc:spChg>
      </pc:sldChg>
      <pc:sldChg chg="modSp add mod">
        <pc:chgData name="泰博 鶴" userId="264c972fee3589ea" providerId="LiveId" clId="{7B09595F-75E4-466E-B6CD-C26449C7E70B}" dt="2024-06-05T08:48:08.661" v="702" actId="20577"/>
        <pc:sldMkLst>
          <pc:docMk/>
          <pc:sldMk cId="4248793055" sldId="770"/>
        </pc:sldMkLst>
        <pc:spChg chg="mod">
          <ac:chgData name="泰博 鶴" userId="264c972fee3589ea" providerId="LiveId" clId="{7B09595F-75E4-466E-B6CD-C26449C7E70B}" dt="2024-06-05T08:48:08.661" v="702" actId="20577"/>
          <ac:spMkLst>
            <pc:docMk/>
            <pc:sldMk cId="4248793055" sldId="770"/>
            <ac:spMk id="2" creationId="{BE31C833-BB71-9BDC-3927-1BE0E6E82EBD}"/>
          </ac:spMkLst>
        </pc:spChg>
        <pc:spChg chg="mod">
          <ac:chgData name="泰博 鶴" userId="264c972fee3589ea" providerId="LiveId" clId="{7B09595F-75E4-466E-B6CD-C26449C7E70B}" dt="2024-06-05T08:48:01.309" v="699" actId="255"/>
          <ac:spMkLst>
            <pc:docMk/>
            <pc:sldMk cId="4248793055" sldId="770"/>
            <ac:spMk id="3" creationId="{5D024B9D-ABC8-D367-5A8A-22006FAC0E22}"/>
          </ac:spMkLst>
        </pc:spChg>
      </pc:sldChg>
    </pc:docChg>
  </pc:docChgLst>
  <pc:docChgLst>
    <pc:chgData name="泰博 鶴" userId="264c972fee3589ea" providerId="LiveId" clId="{0E64A585-2B48-4583-9ED3-072A350E212B}"/>
    <pc:docChg chg="undo redo custSel addSld delSld modSld sldOrd">
      <pc:chgData name="泰博 鶴" userId="264c972fee3589ea" providerId="LiveId" clId="{0E64A585-2B48-4583-9ED3-072A350E212B}" dt="2024-04-05T01:17:13.964" v="1609" actId="20577"/>
      <pc:docMkLst>
        <pc:docMk/>
      </pc:docMkLst>
      <pc:sldChg chg="modSp mod">
        <pc:chgData name="泰博 鶴" userId="264c972fee3589ea" providerId="LiveId" clId="{0E64A585-2B48-4583-9ED3-072A350E212B}" dt="2024-04-04T13:11:07.457" v="1440" actId="6549"/>
        <pc:sldMkLst>
          <pc:docMk/>
          <pc:sldMk cId="940965810" sldId="289"/>
        </pc:sldMkLst>
        <pc:spChg chg="mod">
          <ac:chgData name="泰博 鶴" userId="264c972fee3589ea" providerId="LiveId" clId="{0E64A585-2B48-4583-9ED3-072A350E212B}" dt="2024-04-04T13:11:07.457" v="1440" actId="6549"/>
          <ac:spMkLst>
            <pc:docMk/>
            <pc:sldMk cId="940965810" sldId="289"/>
            <ac:spMk id="4" creationId="{08EE240A-CFA6-004A-F087-7756DAF6A0B5}"/>
          </ac:spMkLst>
        </pc:spChg>
      </pc:sldChg>
      <pc:sldChg chg="add">
        <pc:chgData name="泰博 鶴" userId="264c972fee3589ea" providerId="LiveId" clId="{0E64A585-2B48-4583-9ED3-072A350E212B}" dt="2024-04-05T01:13:35.070" v="1580"/>
        <pc:sldMkLst>
          <pc:docMk/>
          <pc:sldMk cId="2013379539" sldId="344"/>
        </pc:sldMkLst>
      </pc:sldChg>
      <pc:sldChg chg="modSp mod">
        <pc:chgData name="泰博 鶴" userId="264c972fee3589ea" providerId="LiveId" clId="{0E64A585-2B48-4583-9ED3-072A350E212B}" dt="2024-04-04T09:19:56.072" v="277" actId="255"/>
        <pc:sldMkLst>
          <pc:docMk/>
          <pc:sldMk cId="1886117306" sldId="649"/>
        </pc:sldMkLst>
        <pc:spChg chg="mod">
          <ac:chgData name="泰博 鶴" userId="264c972fee3589ea" providerId="LiveId" clId="{0E64A585-2B48-4583-9ED3-072A350E212B}" dt="2024-04-04T09:19:56.072" v="277" actId="255"/>
          <ac:spMkLst>
            <pc:docMk/>
            <pc:sldMk cId="1886117306" sldId="649"/>
            <ac:spMk id="2" creationId="{0A413E03-4D3E-569A-5715-2A5027D96E86}"/>
          </ac:spMkLst>
        </pc:spChg>
        <pc:spChg chg="mod">
          <ac:chgData name="泰博 鶴" userId="264c972fee3589ea" providerId="LiveId" clId="{0E64A585-2B48-4583-9ED3-072A350E212B}" dt="2024-04-04T09:00:57.355" v="16" actId="6549"/>
          <ac:spMkLst>
            <pc:docMk/>
            <pc:sldMk cId="1886117306" sldId="649"/>
            <ac:spMk id="4" creationId="{BDA3ECA3-8BEB-F887-E515-F7F91934DBBC}"/>
          </ac:spMkLst>
        </pc:spChg>
      </pc:sldChg>
      <pc:sldChg chg="addSp delSp modSp mod">
        <pc:chgData name="泰博 鶴" userId="264c972fee3589ea" providerId="LiveId" clId="{0E64A585-2B48-4583-9ED3-072A350E212B}" dt="2024-04-04T09:13:21.492" v="254" actId="14100"/>
        <pc:sldMkLst>
          <pc:docMk/>
          <pc:sldMk cId="1236683089" sldId="668"/>
        </pc:sldMkLst>
        <pc:spChg chg="mod">
          <ac:chgData name="泰博 鶴" userId="264c972fee3589ea" providerId="LiveId" clId="{0E64A585-2B48-4583-9ED3-072A350E212B}" dt="2024-04-04T09:05:04.046" v="167" actId="20577"/>
          <ac:spMkLst>
            <pc:docMk/>
            <pc:sldMk cId="1236683089" sldId="668"/>
            <ac:spMk id="2" creationId="{BE31C833-BB71-9BDC-3927-1BE0E6E82EBD}"/>
          </ac:spMkLst>
        </pc:spChg>
        <pc:spChg chg="del">
          <ac:chgData name="泰博 鶴" userId="264c972fee3589ea" providerId="LiveId" clId="{0E64A585-2B48-4583-9ED3-072A350E212B}" dt="2024-04-04T09:13:09.598" v="251" actId="478"/>
          <ac:spMkLst>
            <pc:docMk/>
            <pc:sldMk cId="1236683089" sldId="668"/>
            <ac:spMk id="4" creationId="{08EE240A-CFA6-004A-F087-7756DAF6A0B5}"/>
          </ac:spMkLst>
        </pc:spChg>
        <pc:graphicFrameChg chg="add mod modGraphic">
          <ac:chgData name="泰博 鶴" userId="264c972fee3589ea" providerId="LiveId" clId="{0E64A585-2B48-4583-9ED3-072A350E212B}" dt="2024-04-04T09:13:21.492" v="254" actId="14100"/>
          <ac:graphicFrameMkLst>
            <pc:docMk/>
            <pc:sldMk cId="1236683089" sldId="668"/>
            <ac:graphicFrameMk id="3" creationId="{DAF5C163-4429-DCBC-5D64-CD5815207709}"/>
          </ac:graphicFrameMkLst>
        </pc:graphicFrameChg>
      </pc:sldChg>
      <pc:sldChg chg="del">
        <pc:chgData name="泰博 鶴" userId="264c972fee3589ea" providerId="LiveId" clId="{0E64A585-2B48-4583-9ED3-072A350E212B}" dt="2024-04-04T09:35:23.858" v="542" actId="47"/>
        <pc:sldMkLst>
          <pc:docMk/>
          <pc:sldMk cId="3255249366" sldId="675"/>
        </pc:sldMkLst>
      </pc:sldChg>
      <pc:sldChg chg="del">
        <pc:chgData name="泰博 鶴" userId="264c972fee3589ea" providerId="LiveId" clId="{0E64A585-2B48-4583-9ED3-072A350E212B}" dt="2024-04-04T09:35:23.858" v="542" actId="47"/>
        <pc:sldMkLst>
          <pc:docMk/>
          <pc:sldMk cId="932765017" sldId="678"/>
        </pc:sldMkLst>
      </pc:sldChg>
      <pc:sldChg chg="modSp add mod">
        <pc:chgData name="泰博 鶴" userId="264c972fee3589ea" providerId="LiveId" clId="{0E64A585-2B48-4583-9ED3-072A350E212B}" dt="2024-04-05T01:17:13.964" v="1609" actId="20577"/>
        <pc:sldMkLst>
          <pc:docMk/>
          <pc:sldMk cId="2545770817" sldId="680"/>
        </pc:sldMkLst>
        <pc:spChg chg="mod">
          <ac:chgData name="泰博 鶴" userId="264c972fee3589ea" providerId="LiveId" clId="{0E64A585-2B48-4583-9ED3-072A350E212B}" dt="2024-04-05T01:17:13.964" v="1609" actId="20577"/>
          <ac:spMkLst>
            <pc:docMk/>
            <pc:sldMk cId="2545770817" sldId="680"/>
            <ac:spMk id="2" creationId="{AC640845-1921-2E4D-87A5-5CEBEC611B87}"/>
          </ac:spMkLst>
        </pc:spChg>
      </pc:sldChg>
      <pc:sldChg chg="del">
        <pc:chgData name="泰博 鶴" userId="264c972fee3589ea" providerId="LiveId" clId="{0E64A585-2B48-4583-9ED3-072A350E212B}" dt="2024-04-04T09:01:09.074" v="19" actId="47"/>
        <pc:sldMkLst>
          <pc:docMk/>
          <pc:sldMk cId="2626572152" sldId="684"/>
        </pc:sldMkLst>
      </pc:sldChg>
      <pc:sldChg chg="del">
        <pc:chgData name="泰博 鶴" userId="264c972fee3589ea" providerId="LiveId" clId="{0E64A585-2B48-4583-9ED3-072A350E212B}" dt="2024-04-04T09:13:53.743" v="256" actId="47"/>
        <pc:sldMkLst>
          <pc:docMk/>
          <pc:sldMk cId="57849413" sldId="687"/>
        </pc:sldMkLst>
      </pc:sldChg>
      <pc:sldChg chg="del">
        <pc:chgData name="泰博 鶴" userId="264c972fee3589ea" providerId="LiveId" clId="{0E64A585-2B48-4583-9ED3-072A350E212B}" dt="2024-04-04T09:35:14.035" v="541" actId="47"/>
        <pc:sldMkLst>
          <pc:docMk/>
          <pc:sldMk cId="2085187733" sldId="688"/>
        </pc:sldMkLst>
      </pc:sldChg>
      <pc:sldChg chg="modSp mod">
        <pc:chgData name="泰博 鶴" userId="264c972fee3589ea" providerId="LiveId" clId="{0E64A585-2B48-4583-9ED3-072A350E212B}" dt="2024-04-04T09:23:41.582" v="540" actId="12"/>
        <pc:sldMkLst>
          <pc:docMk/>
          <pc:sldMk cId="2427853298" sldId="689"/>
        </pc:sldMkLst>
        <pc:spChg chg="mod">
          <ac:chgData name="泰博 鶴" userId="264c972fee3589ea" providerId="LiveId" clId="{0E64A585-2B48-4583-9ED3-072A350E212B}" dt="2024-04-04T09:20:35.530" v="300" actId="6549"/>
          <ac:spMkLst>
            <pc:docMk/>
            <pc:sldMk cId="2427853298" sldId="689"/>
            <ac:spMk id="2" creationId="{BE31C833-BB71-9BDC-3927-1BE0E6E82EBD}"/>
          </ac:spMkLst>
        </pc:spChg>
        <pc:spChg chg="mod">
          <ac:chgData name="泰博 鶴" userId="264c972fee3589ea" providerId="LiveId" clId="{0E64A585-2B48-4583-9ED3-072A350E212B}" dt="2024-04-04T09:23:41.582" v="540" actId="12"/>
          <ac:spMkLst>
            <pc:docMk/>
            <pc:sldMk cId="2427853298" sldId="689"/>
            <ac:spMk id="4" creationId="{08EE240A-CFA6-004A-F087-7756DAF6A0B5}"/>
          </ac:spMkLst>
        </pc:spChg>
      </pc:sldChg>
      <pc:sldChg chg="del">
        <pc:chgData name="泰博 鶴" userId="264c972fee3589ea" providerId="LiveId" clId="{0E64A585-2B48-4583-9ED3-072A350E212B}" dt="2024-04-04T09:00:04.143" v="0" actId="47"/>
        <pc:sldMkLst>
          <pc:docMk/>
          <pc:sldMk cId="2564726262" sldId="690"/>
        </pc:sldMkLst>
      </pc:sldChg>
      <pc:sldChg chg="del">
        <pc:chgData name="泰博 鶴" userId="264c972fee3589ea" providerId="LiveId" clId="{0E64A585-2B48-4583-9ED3-072A350E212B}" dt="2024-04-04T09:35:14.035" v="541" actId="47"/>
        <pc:sldMkLst>
          <pc:docMk/>
          <pc:sldMk cId="967639487" sldId="691"/>
        </pc:sldMkLst>
      </pc:sldChg>
      <pc:sldChg chg="del">
        <pc:chgData name="泰博 鶴" userId="264c972fee3589ea" providerId="LiveId" clId="{0E64A585-2B48-4583-9ED3-072A350E212B}" dt="2024-04-04T09:35:23.858" v="542" actId="47"/>
        <pc:sldMkLst>
          <pc:docMk/>
          <pc:sldMk cId="1561190550" sldId="692"/>
        </pc:sldMkLst>
      </pc:sldChg>
      <pc:sldChg chg="del">
        <pc:chgData name="泰博 鶴" userId="264c972fee3589ea" providerId="LiveId" clId="{0E64A585-2B48-4583-9ED3-072A350E212B}" dt="2024-04-04T09:35:23.858" v="542" actId="47"/>
        <pc:sldMkLst>
          <pc:docMk/>
          <pc:sldMk cId="3271789294" sldId="694"/>
        </pc:sldMkLst>
      </pc:sldChg>
      <pc:sldChg chg="del">
        <pc:chgData name="泰博 鶴" userId="264c972fee3589ea" providerId="LiveId" clId="{0E64A585-2B48-4583-9ED3-072A350E212B}" dt="2024-04-04T09:35:23.858" v="542" actId="47"/>
        <pc:sldMkLst>
          <pc:docMk/>
          <pc:sldMk cId="2726418536" sldId="695"/>
        </pc:sldMkLst>
      </pc:sldChg>
      <pc:sldChg chg="del">
        <pc:chgData name="泰博 鶴" userId="264c972fee3589ea" providerId="LiveId" clId="{0E64A585-2B48-4583-9ED3-072A350E212B}" dt="2024-04-04T09:35:31.029" v="543" actId="47"/>
        <pc:sldMkLst>
          <pc:docMk/>
          <pc:sldMk cId="157550606" sldId="696"/>
        </pc:sldMkLst>
      </pc:sldChg>
      <pc:sldChg chg="del">
        <pc:chgData name="泰博 鶴" userId="264c972fee3589ea" providerId="LiveId" clId="{0E64A585-2B48-4583-9ED3-072A350E212B}" dt="2024-04-04T09:35:14.035" v="541" actId="47"/>
        <pc:sldMkLst>
          <pc:docMk/>
          <pc:sldMk cId="3078391735" sldId="697"/>
        </pc:sldMkLst>
      </pc:sldChg>
      <pc:sldChg chg="del">
        <pc:chgData name="泰博 鶴" userId="264c972fee3589ea" providerId="LiveId" clId="{0E64A585-2B48-4583-9ED3-072A350E212B}" dt="2024-04-04T09:35:23.858" v="542" actId="47"/>
        <pc:sldMkLst>
          <pc:docMk/>
          <pc:sldMk cId="505361348" sldId="698"/>
        </pc:sldMkLst>
      </pc:sldChg>
      <pc:sldChg chg="modSp add del mod">
        <pc:chgData name="泰博 鶴" userId="264c972fee3589ea" providerId="LiveId" clId="{0E64A585-2B48-4583-9ED3-072A350E212B}" dt="2024-04-04T09:20:00.860" v="278" actId="47"/>
        <pc:sldMkLst>
          <pc:docMk/>
          <pc:sldMk cId="1392970019" sldId="699"/>
        </pc:sldMkLst>
        <pc:spChg chg="mod">
          <ac:chgData name="泰博 鶴" userId="264c972fee3589ea" providerId="LiveId" clId="{0E64A585-2B48-4583-9ED3-072A350E212B}" dt="2024-04-04T09:01:06.102" v="18" actId="6549"/>
          <ac:spMkLst>
            <pc:docMk/>
            <pc:sldMk cId="1392970019" sldId="699"/>
            <ac:spMk id="4" creationId="{BDA3ECA3-8BEB-F887-E515-F7F91934DBBC}"/>
          </ac:spMkLst>
        </pc:spChg>
      </pc:sldChg>
      <pc:sldChg chg="modSp add mod">
        <pc:chgData name="泰博 鶴" userId="264c972fee3589ea" providerId="LiveId" clId="{0E64A585-2B48-4583-9ED3-072A350E212B}" dt="2024-04-04T09:20:15.659" v="288" actId="20577"/>
        <pc:sldMkLst>
          <pc:docMk/>
          <pc:sldMk cId="3919229370" sldId="699"/>
        </pc:sldMkLst>
        <pc:spChg chg="mod">
          <ac:chgData name="泰博 鶴" userId="264c972fee3589ea" providerId="LiveId" clId="{0E64A585-2B48-4583-9ED3-072A350E212B}" dt="2024-04-04T09:20:15.659" v="288" actId="20577"/>
          <ac:spMkLst>
            <pc:docMk/>
            <pc:sldMk cId="3919229370" sldId="699"/>
            <ac:spMk id="4" creationId="{BDA3ECA3-8BEB-F887-E515-F7F91934DBBC}"/>
          </ac:spMkLst>
        </pc:spChg>
      </pc:sldChg>
      <pc:sldChg chg="addSp delSp modSp new del mod">
        <pc:chgData name="泰博 鶴" userId="264c972fee3589ea" providerId="LiveId" clId="{0E64A585-2B48-4583-9ED3-072A350E212B}" dt="2024-04-04T09:13:41.268" v="255" actId="47"/>
        <pc:sldMkLst>
          <pc:docMk/>
          <pc:sldMk cId="1155662038" sldId="700"/>
        </pc:sldMkLst>
        <pc:spChg chg="del">
          <ac:chgData name="泰博 鶴" userId="264c972fee3589ea" providerId="LiveId" clId="{0E64A585-2B48-4583-9ED3-072A350E212B}" dt="2024-04-04T09:05:42.062" v="169" actId="478"/>
          <ac:spMkLst>
            <pc:docMk/>
            <pc:sldMk cId="1155662038" sldId="700"/>
            <ac:spMk id="2" creationId="{F713B4FB-6BF4-4CBC-90AA-21B4D0E7E540}"/>
          </ac:spMkLst>
        </pc:spChg>
        <pc:spChg chg="del">
          <ac:chgData name="泰博 鶴" userId="264c972fee3589ea" providerId="LiveId" clId="{0E64A585-2B48-4583-9ED3-072A350E212B}" dt="2024-04-04T09:05:42.062" v="169" actId="478"/>
          <ac:spMkLst>
            <pc:docMk/>
            <pc:sldMk cId="1155662038" sldId="700"/>
            <ac:spMk id="3" creationId="{06D79049-EF28-B238-ED6A-68BE30507602}"/>
          </ac:spMkLst>
        </pc:spChg>
        <pc:spChg chg="add del mod">
          <ac:chgData name="泰博 鶴" userId="264c972fee3589ea" providerId="LiveId" clId="{0E64A585-2B48-4583-9ED3-072A350E212B}" dt="2024-04-04T09:06:49.902" v="172" actId="478"/>
          <ac:spMkLst>
            <pc:docMk/>
            <pc:sldMk cId="1155662038" sldId="700"/>
            <ac:spMk id="5" creationId="{9E322270-E40B-0C2A-8688-DF3A7A40EC34}"/>
          </ac:spMkLst>
        </pc:spChg>
        <pc:graphicFrameChg chg="add mod modGraphic">
          <ac:chgData name="泰博 鶴" userId="264c972fee3589ea" providerId="LiveId" clId="{0E64A585-2B48-4583-9ED3-072A350E212B}" dt="2024-04-04T09:12:31.125" v="250" actId="20577"/>
          <ac:graphicFrameMkLst>
            <pc:docMk/>
            <pc:sldMk cId="1155662038" sldId="700"/>
            <ac:graphicFrameMk id="4" creationId="{9CE3538E-B5C3-2583-6636-EE96CFEF89A2}"/>
          </ac:graphicFrameMkLst>
        </pc:graphicFrameChg>
        <pc:graphicFrameChg chg="add mod">
          <ac:chgData name="泰博 鶴" userId="264c972fee3589ea" providerId="LiveId" clId="{0E64A585-2B48-4583-9ED3-072A350E212B}" dt="2024-04-04T09:09:02.295" v="194"/>
          <ac:graphicFrameMkLst>
            <pc:docMk/>
            <pc:sldMk cId="1155662038" sldId="700"/>
            <ac:graphicFrameMk id="6" creationId="{D534C936-585A-CF16-090F-2219DB4415A4}"/>
          </ac:graphicFrameMkLst>
        </pc:graphicFrameChg>
        <pc:graphicFrameChg chg="add del mod modGraphic">
          <ac:chgData name="泰博 鶴" userId="264c972fee3589ea" providerId="LiveId" clId="{0E64A585-2B48-4583-9ED3-072A350E212B}" dt="2024-04-04T09:09:29.985" v="198" actId="478"/>
          <ac:graphicFrameMkLst>
            <pc:docMk/>
            <pc:sldMk cId="1155662038" sldId="700"/>
            <ac:graphicFrameMk id="7" creationId="{AA47CEDC-210D-F505-086F-23DA07A908C6}"/>
          </ac:graphicFrameMkLst>
        </pc:graphicFrameChg>
      </pc:sldChg>
      <pc:sldChg chg="addSp modSp add mod">
        <pc:chgData name="泰博 鶴" userId="264c972fee3589ea" providerId="LiveId" clId="{0E64A585-2B48-4583-9ED3-072A350E212B}" dt="2024-04-04T13:28:18.286" v="1578"/>
        <pc:sldMkLst>
          <pc:docMk/>
          <pc:sldMk cId="4179264699" sldId="700"/>
        </pc:sldMkLst>
        <pc:spChg chg="mod">
          <ac:chgData name="泰博 鶴" userId="264c972fee3589ea" providerId="LiveId" clId="{0E64A585-2B48-4583-9ED3-072A350E212B}" dt="2024-04-04T10:20:22.487" v="1214" actId="20577"/>
          <ac:spMkLst>
            <pc:docMk/>
            <pc:sldMk cId="4179264699" sldId="700"/>
            <ac:spMk id="2" creationId="{BE31C833-BB71-9BDC-3927-1BE0E6E82EBD}"/>
          </ac:spMkLst>
        </pc:spChg>
        <pc:spChg chg="add mod">
          <ac:chgData name="泰博 鶴" userId="264c972fee3589ea" providerId="LiveId" clId="{0E64A585-2B48-4583-9ED3-072A350E212B}" dt="2024-04-04T13:28:18.286" v="1578"/>
          <ac:spMkLst>
            <pc:docMk/>
            <pc:sldMk cId="4179264699" sldId="700"/>
            <ac:spMk id="3" creationId="{6855AEF0-70E5-E600-9DC4-A7EB27846D2F}"/>
          </ac:spMkLst>
        </pc:spChg>
        <pc:spChg chg="mod">
          <ac:chgData name="泰博 鶴" userId="264c972fee3589ea" providerId="LiveId" clId="{0E64A585-2B48-4583-9ED3-072A350E212B}" dt="2024-04-04T10:22:34.730" v="1245" actId="20577"/>
          <ac:spMkLst>
            <pc:docMk/>
            <pc:sldMk cId="4179264699" sldId="700"/>
            <ac:spMk id="4" creationId="{08EE240A-CFA6-004A-F087-7756DAF6A0B5}"/>
          </ac:spMkLst>
        </pc:spChg>
      </pc:sldChg>
      <pc:sldChg chg="modSp add mod ord">
        <pc:chgData name="泰博 鶴" userId="264c972fee3589ea" providerId="LiveId" clId="{0E64A585-2B48-4583-9ED3-072A350E212B}" dt="2024-04-04T10:07:42.076" v="936" actId="403"/>
        <pc:sldMkLst>
          <pc:docMk/>
          <pc:sldMk cId="410844233" sldId="701"/>
        </pc:sldMkLst>
        <pc:spChg chg="mod">
          <ac:chgData name="泰博 鶴" userId="264c972fee3589ea" providerId="LiveId" clId="{0E64A585-2B48-4583-9ED3-072A350E212B}" dt="2024-04-04T09:40:45.434" v="596" actId="6549"/>
          <ac:spMkLst>
            <pc:docMk/>
            <pc:sldMk cId="410844233" sldId="701"/>
            <ac:spMk id="2" creationId="{BE31C833-BB71-9BDC-3927-1BE0E6E82EBD}"/>
          </ac:spMkLst>
        </pc:spChg>
        <pc:spChg chg="mod">
          <ac:chgData name="泰博 鶴" userId="264c972fee3589ea" providerId="LiveId" clId="{0E64A585-2B48-4583-9ED3-072A350E212B}" dt="2024-04-04T10:07:42.076" v="936" actId="403"/>
          <ac:spMkLst>
            <pc:docMk/>
            <pc:sldMk cId="410844233" sldId="701"/>
            <ac:spMk id="4" creationId="{08EE240A-CFA6-004A-F087-7756DAF6A0B5}"/>
          </ac:spMkLst>
        </pc:spChg>
      </pc:sldChg>
      <pc:sldChg chg="modSp add del mod">
        <pc:chgData name="泰博 鶴" userId="264c972fee3589ea" providerId="LiveId" clId="{0E64A585-2B48-4583-9ED3-072A350E212B}" dt="2024-04-04T09:58:01.447" v="733" actId="47"/>
        <pc:sldMkLst>
          <pc:docMk/>
          <pc:sldMk cId="958807872" sldId="702"/>
        </pc:sldMkLst>
        <pc:spChg chg="mod">
          <ac:chgData name="泰博 鶴" userId="264c972fee3589ea" providerId="LiveId" clId="{0E64A585-2B48-4583-9ED3-072A350E212B}" dt="2024-04-04T09:43:49.655" v="644" actId="20577"/>
          <ac:spMkLst>
            <pc:docMk/>
            <pc:sldMk cId="958807872" sldId="702"/>
            <ac:spMk id="2" creationId="{BE31C833-BB71-9BDC-3927-1BE0E6E82EBD}"/>
          </ac:spMkLst>
        </pc:spChg>
        <pc:spChg chg="mod">
          <ac:chgData name="泰博 鶴" userId="264c972fee3589ea" providerId="LiveId" clId="{0E64A585-2B48-4583-9ED3-072A350E212B}" dt="2024-04-04T09:47:03.203" v="715" actId="20577"/>
          <ac:spMkLst>
            <pc:docMk/>
            <pc:sldMk cId="958807872" sldId="702"/>
            <ac:spMk id="4" creationId="{08EE240A-CFA6-004A-F087-7756DAF6A0B5}"/>
          </ac:spMkLst>
        </pc:spChg>
      </pc:sldChg>
      <pc:sldChg chg="modSp add mod">
        <pc:chgData name="泰博 鶴" userId="264c972fee3589ea" providerId="LiveId" clId="{0E64A585-2B48-4583-9ED3-072A350E212B}" dt="2024-04-04T09:56:59.062" v="731" actId="6549"/>
        <pc:sldMkLst>
          <pc:docMk/>
          <pc:sldMk cId="591470037" sldId="703"/>
        </pc:sldMkLst>
        <pc:spChg chg="mod">
          <ac:chgData name="泰博 鶴" userId="264c972fee3589ea" providerId="LiveId" clId="{0E64A585-2B48-4583-9ED3-072A350E212B}" dt="2024-04-04T09:48:15.387" v="729" actId="20577"/>
          <ac:spMkLst>
            <pc:docMk/>
            <pc:sldMk cId="591470037" sldId="703"/>
            <ac:spMk id="2" creationId="{BE31C833-BB71-9BDC-3927-1BE0E6E82EBD}"/>
          </ac:spMkLst>
        </pc:spChg>
        <pc:spChg chg="mod">
          <ac:chgData name="泰博 鶴" userId="264c972fee3589ea" providerId="LiveId" clId="{0E64A585-2B48-4583-9ED3-072A350E212B}" dt="2024-04-04T09:56:59.062" v="731" actId="6549"/>
          <ac:spMkLst>
            <pc:docMk/>
            <pc:sldMk cId="591470037" sldId="703"/>
            <ac:spMk id="4" creationId="{08EE240A-CFA6-004A-F087-7756DAF6A0B5}"/>
          </ac:spMkLst>
        </pc:spChg>
      </pc:sldChg>
      <pc:sldChg chg="modSp add mod">
        <pc:chgData name="泰博 鶴" userId="264c972fee3589ea" providerId="LiveId" clId="{0E64A585-2B48-4583-9ED3-072A350E212B}" dt="2024-04-04T10:02:52.245" v="889"/>
        <pc:sldMkLst>
          <pc:docMk/>
          <pc:sldMk cId="2178677090" sldId="704"/>
        </pc:sldMkLst>
        <pc:spChg chg="mod">
          <ac:chgData name="泰博 鶴" userId="264c972fee3589ea" providerId="LiveId" clId="{0E64A585-2B48-4583-9ED3-072A350E212B}" dt="2024-04-04T09:58:22.393" v="752" actId="6549"/>
          <ac:spMkLst>
            <pc:docMk/>
            <pc:sldMk cId="2178677090" sldId="704"/>
            <ac:spMk id="2" creationId="{BE31C833-BB71-9BDC-3927-1BE0E6E82EBD}"/>
          </ac:spMkLst>
        </pc:spChg>
        <pc:spChg chg="mod">
          <ac:chgData name="泰博 鶴" userId="264c972fee3589ea" providerId="LiveId" clId="{0E64A585-2B48-4583-9ED3-072A350E212B}" dt="2024-04-04T10:02:52.245" v="889"/>
          <ac:spMkLst>
            <pc:docMk/>
            <pc:sldMk cId="2178677090" sldId="704"/>
            <ac:spMk id="4" creationId="{08EE240A-CFA6-004A-F087-7756DAF6A0B5}"/>
          </ac:spMkLst>
        </pc:spChg>
      </pc:sldChg>
      <pc:sldChg chg="modSp add mod">
        <pc:chgData name="泰博 鶴" userId="264c972fee3589ea" providerId="LiveId" clId="{0E64A585-2B48-4583-9ED3-072A350E212B}" dt="2024-04-04T10:08:20.083" v="949" actId="20577"/>
        <pc:sldMkLst>
          <pc:docMk/>
          <pc:sldMk cId="4257509486" sldId="705"/>
        </pc:sldMkLst>
        <pc:spChg chg="mod">
          <ac:chgData name="泰博 鶴" userId="264c972fee3589ea" providerId="LiveId" clId="{0E64A585-2B48-4583-9ED3-072A350E212B}" dt="2024-04-04T10:03:54.618" v="924"/>
          <ac:spMkLst>
            <pc:docMk/>
            <pc:sldMk cId="4257509486" sldId="705"/>
            <ac:spMk id="2" creationId="{BE31C833-BB71-9BDC-3927-1BE0E6E82EBD}"/>
          </ac:spMkLst>
        </pc:spChg>
        <pc:spChg chg="mod">
          <ac:chgData name="泰博 鶴" userId="264c972fee3589ea" providerId="LiveId" clId="{0E64A585-2B48-4583-9ED3-072A350E212B}" dt="2024-04-04T10:08:20.083" v="949" actId="20577"/>
          <ac:spMkLst>
            <pc:docMk/>
            <pc:sldMk cId="4257509486" sldId="705"/>
            <ac:spMk id="4" creationId="{08EE240A-CFA6-004A-F087-7756DAF6A0B5}"/>
          </ac:spMkLst>
        </pc:spChg>
      </pc:sldChg>
      <pc:sldChg chg="modSp add mod">
        <pc:chgData name="泰博 鶴" userId="264c972fee3589ea" providerId="LiveId" clId="{0E64A585-2B48-4583-9ED3-072A350E212B}" dt="2024-04-04T10:14:39.755" v="1164"/>
        <pc:sldMkLst>
          <pc:docMk/>
          <pc:sldMk cId="2597841856" sldId="706"/>
        </pc:sldMkLst>
        <pc:spChg chg="mod">
          <ac:chgData name="泰博 鶴" userId="264c972fee3589ea" providerId="LiveId" clId="{0E64A585-2B48-4583-9ED3-072A350E212B}" dt="2024-04-04T10:03:50.312" v="923"/>
          <ac:spMkLst>
            <pc:docMk/>
            <pc:sldMk cId="2597841856" sldId="706"/>
            <ac:spMk id="2" creationId="{BE31C833-BB71-9BDC-3927-1BE0E6E82EBD}"/>
          </ac:spMkLst>
        </pc:spChg>
        <pc:spChg chg="mod">
          <ac:chgData name="泰博 鶴" userId="264c972fee3589ea" providerId="LiveId" clId="{0E64A585-2B48-4583-9ED3-072A350E212B}" dt="2024-04-04T10:14:39.755" v="1164"/>
          <ac:spMkLst>
            <pc:docMk/>
            <pc:sldMk cId="2597841856" sldId="706"/>
            <ac:spMk id="4" creationId="{08EE240A-CFA6-004A-F087-7756DAF6A0B5}"/>
          </ac:spMkLst>
        </pc:spChg>
      </pc:sldChg>
      <pc:sldChg chg="modSp add mod">
        <pc:chgData name="泰博 鶴" userId="264c972fee3589ea" providerId="LiveId" clId="{0E64A585-2B48-4583-9ED3-072A350E212B}" dt="2024-04-04T10:16:54.272" v="1205" actId="20577"/>
        <pc:sldMkLst>
          <pc:docMk/>
          <pc:sldMk cId="3328333633" sldId="707"/>
        </pc:sldMkLst>
        <pc:spChg chg="mod">
          <ac:chgData name="泰博 鶴" userId="264c972fee3589ea" providerId="LiveId" clId="{0E64A585-2B48-4583-9ED3-072A350E212B}" dt="2024-04-04T10:03:43.907" v="922" actId="6549"/>
          <ac:spMkLst>
            <pc:docMk/>
            <pc:sldMk cId="3328333633" sldId="707"/>
            <ac:spMk id="2" creationId="{BE31C833-BB71-9BDC-3927-1BE0E6E82EBD}"/>
          </ac:spMkLst>
        </pc:spChg>
        <pc:spChg chg="mod">
          <ac:chgData name="泰博 鶴" userId="264c972fee3589ea" providerId="LiveId" clId="{0E64A585-2B48-4583-9ED3-072A350E212B}" dt="2024-04-04T10:16:54.272" v="1205" actId="20577"/>
          <ac:spMkLst>
            <pc:docMk/>
            <pc:sldMk cId="3328333633" sldId="707"/>
            <ac:spMk id="4" creationId="{08EE240A-CFA6-004A-F087-7756DAF6A0B5}"/>
          </ac:spMkLst>
        </pc:spChg>
      </pc:sldChg>
      <pc:sldChg chg="modSp add mod">
        <pc:chgData name="泰博 鶴" userId="264c972fee3589ea" providerId="LiveId" clId="{0E64A585-2B48-4583-9ED3-072A350E212B}" dt="2024-04-04T10:30:37.473" v="1353" actId="113"/>
        <pc:sldMkLst>
          <pc:docMk/>
          <pc:sldMk cId="2073757843" sldId="708"/>
        </pc:sldMkLst>
        <pc:spChg chg="mod">
          <ac:chgData name="泰博 鶴" userId="264c972fee3589ea" providerId="LiveId" clId="{0E64A585-2B48-4583-9ED3-072A350E212B}" dt="2024-04-04T10:30:37.473" v="1353" actId="113"/>
          <ac:spMkLst>
            <pc:docMk/>
            <pc:sldMk cId="2073757843" sldId="708"/>
            <ac:spMk id="4" creationId="{08EE240A-CFA6-004A-F087-7756DAF6A0B5}"/>
          </ac:spMkLst>
        </pc:spChg>
      </pc:sldChg>
      <pc:sldChg chg="modSp add del mod">
        <pc:chgData name="泰博 鶴" userId="264c972fee3589ea" providerId="LiveId" clId="{0E64A585-2B48-4583-9ED3-072A350E212B}" dt="2024-04-04T13:02:10.075" v="1383" actId="47"/>
        <pc:sldMkLst>
          <pc:docMk/>
          <pc:sldMk cId="1923569150" sldId="709"/>
        </pc:sldMkLst>
        <pc:spChg chg="mod">
          <ac:chgData name="泰博 鶴" userId="264c972fee3589ea" providerId="LiveId" clId="{0E64A585-2B48-4583-9ED3-072A350E212B}" dt="2024-04-04T10:26:33.895" v="1312" actId="20577"/>
          <ac:spMkLst>
            <pc:docMk/>
            <pc:sldMk cId="1923569150" sldId="709"/>
            <ac:spMk id="4" creationId="{08EE240A-CFA6-004A-F087-7756DAF6A0B5}"/>
          </ac:spMkLst>
        </pc:spChg>
      </pc:sldChg>
      <pc:sldChg chg="modSp add mod ord">
        <pc:chgData name="泰博 鶴" userId="264c972fee3589ea" providerId="LiveId" clId="{0E64A585-2B48-4583-9ED3-072A350E212B}" dt="2024-04-04T10:27:40.810" v="1323"/>
        <pc:sldMkLst>
          <pc:docMk/>
          <pc:sldMk cId="2634155080" sldId="710"/>
        </pc:sldMkLst>
        <pc:spChg chg="mod">
          <ac:chgData name="泰博 鶴" userId="264c972fee3589ea" providerId="LiveId" clId="{0E64A585-2B48-4583-9ED3-072A350E212B}" dt="2024-04-04T10:27:38.089" v="1321" actId="20577"/>
          <ac:spMkLst>
            <pc:docMk/>
            <pc:sldMk cId="2634155080" sldId="710"/>
            <ac:spMk id="4" creationId="{08EE240A-CFA6-004A-F087-7756DAF6A0B5}"/>
          </ac:spMkLst>
        </pc:spChg>
      </pc:sldChg>
      <pc:sldChg chg="modSp add mod">
        <pc:chgData name="泰博 鶴" userId="264c972fee3589ea" providerId="LiveId" clId="{0E64A585-2B48-4583-9ED3-072A350E212B}" dt="2024-04-04T10:28:46.814" v="1344" actId="20577"/>
        <pc:sldMkLst>
          <pc:docMk/>
          <pc:sldMk cId="3340481768" sldId="711"/>
        </pc:sldMkLst>
        <pc:spChg chg="mod">
          <ac:chgData name="泰博 鶴" userId="264c972fee3589ea" providerId="LiveId" clId="{0E64A585-2B48-4583-9ED3-072A350E212B}" dt="2024-04-04T10:28:46.814" v="1344" actId="20577"/>
          <ac:spMkLst>
            <pc:docMk/>
            <pc:sldMk cId="3340481768" sldId="711"/>
            <ac:spMk id="4" creationId="{08EE240A-CFA6-004A-F087-7756DAF6A0B5}"/>
          </ac:spMkLst>
        </pc:spChg>
      </pc:sldChg>
      <pc:sldChg chg="modSp add mod">
        <pc:chgData name="泰博 鶴" userId="264c972fee3589ea" providerId="LiveId" clId="{0E64A585-2B48-4583-9ED3-072A350E212B}" dt="2024-04-04T12:59:12.224" v="1377" actId="255"/>
        <pc:sldMkLst>
          <pc:docMk/>
          <pc:sldMk cId="2870350931" sldId="712"/>
        </pc:sldMkLst>
        <pc:spChg chg="mod">
          <ac:chgData name="泰博 鶴" userId="264c972fee3589ea" providerId="LiveId" clId="{0E64A585-2B48-4583-9ED3-072A350E212B}" dt="2024-04-04T12:59:12.224" v="1377" actId="255"/>
          <ac:spMkLst>
            <pc:docMk/>
            <pc:sldMk cId="2870350931" sldId="712"/>
            <ac:spMk id="4" creationId="{08EE240A-CFA6-004A-F087-7756DAF6A0B5}"/>
          </ac:spMkLst>
        </pc:spChg>
      </pc:sldChg>
      <pc:sldChg chg="modSp add mod">
        <pc:chgData name="泰博 鶴" userId="264c972fee3589ea" providerId="LiveId" clId="{0E64A585-2B48-4583-9ED3-072A350E212B}" dt="2024-04-04T13:01:22.760" v="1382" actId="20577"/>
        <pc:sldMkLst>
          <pc:docMk/>
          <pc:sldMk cId="2970890083" sldId="713"/>
        </pc:sldMkLst>
        <pc:spChg chg="mod">
          <ac:chgData name="泰博 鶴" userId="264c972fee3589ea" providerId="LiveId" clId="{0E64A585-2B48-4583-9ED3-072A350E212B}" dt="2024-04-04T13:01:22.760" v="1382" actId="20577"/>
          <ac:spMkLst>
            <pc:docMk/>
            <pc:sldMk cId="2970890083" sldId="713"/>
            <ac:spMk id="4" creationId="{08EE240A-CFA6-004A-F087-7756DAF6A0B5}"/>
          </ac:spMkLst>
        </pc:spChg>
      </pc:sldChg>
      <pc:sldChg chg="add del">
        <pc:chgData name="泰博 鶴" userId="264c972fee3589ea" providerId="LiveId" clId="{0E64A585-2B48-4583-9ED3-072A350E212B}" dt="2024-04-04T13:02:42.345" v="1384" actId="47"/>
        <pc:sldMkLst>
          <pc:docMk/>
          <pc:sldMk cId="3006333915" sldId="714"/>
        </pc:sldMkLst>
      </pc:sldChg>
      <pc:sldChg chg="modSp add mod">
        <pc:chgData name="泰博 鶴" userId="264c972fee3589ea" providerId="LiveId" clId="{0E64A585-2B48-4583-9ED3-072A350E212B}" dt="2024-04-04T13:03:29.345" v="1388" actId="20577"/>
        <pc:sldMkLst>
          <pc:docMk/>
          <pc:sldMk cId="4099503975" sldId="715"/>
        </pc:sldMkLst>
        <pc:spChg chg="mod">
          <ac:chgData name="泰博 鶴" userId="264c972fee3589ea" providerId="LiveId" clId="{0E64A585-2B48-4583-9ED3-072A350E212B}" dt="2024-04-04T13:03:29.345" v="1388" actId="20577"/>
          <ac:spMkLst>
            <pc:docMk/>
            <pc:sldMk cId="4099503975" sldId="715"/>
            <ac:spMk id="4" creationId="{08EE240A-CFA6-004A-F087-7756DAF6A0B5}"/>
          </ac:spMkLst>
        </pc:spChg>
      </pc:sldChg>
      <pc:sldChg chg="addSp modSp add mod">
        <pc:chgData name="泰博 鶴" userId="264c972fee3589ea" providerId="LiveId" clId="{0E64A585-2B48-4583-9ED3-072A350E212B}" dt="2024-04-04T13:27:50.377" v="1577"/>
        <pc:sldMkLst>
          <pc:docMk/>
          <pc:sldMk cId="950321383" sldId="716"/>
        </pc:sldMkLst>
        <pc:spChg chg="add mod">
          <ac:chgData name="泰博 鶴" userId="264c972fee3589ea" providerId="LiveId" clId="{0E64A585-2B48-4583-9ED3-072A350E212B}" dt="2024-04-04T13:27:50.377" v="1577"/>
          <ac:spMkLst>
            <pc:docMk/>
            <pc:sldMk cId="950321383" sldId="716"/>
            <ac:spMk id="3" creationId="{4E20ED75-0413-C4BD-DAF8-78AC75DCC8CD}"/>
          </ac:spMkLst>
        </pc:spChg>
        <pc:spChg chg="mod">
          <ac:chgData name="泰博 鶴" userId="264c972fee3589ea" providerId="LiveId" clId="{0E64A585-2B48-4583-9ED3-072A350E212B}" dt="2024-04-04T13:09:35.921" v="1415"/>
          <ac:spMkLst>
            <pc:docMk/>
            <pc:sldMk cId="950321383" sldId="716"/>
            <ac:spMk id="4" creationId="{08EE240A-CFA6-004A-F087-7756DAF6A0B5}"/>
          </ac:spMkLst>
        </pc:spChg>
      </pc:sldChg>
      <pc:sldChg chg="modSp add mod">
        <pc:chgData name="泰博 鶴" userId="264c972fee3589ea" providerId="LiveId" clId="{0E64A585-2B48-4583-9ED3-072A350E212B}" dt="2024-04-04T13:09:35.921" v="1415"/>
        <pc:sldMkLst>
          <pc:docMk/>
          <pc:sldMk cId="4130683139" sldId="717"/>
        </pc:sldMkLst>
        <pc:spChg chg="mod">
          <ac:chgData name="泰博 鶴" userId="264c972fee3589ea" providerId="LiveId" clId="{0E64A585-2B48-4583-9ED3-072A350E212B}" dt="2024-04-04T13:09:35.921" v="1415"/>
          <ac:spMkLst>
            <pc:docMk/>
            <pc:sldMk cId="4130683139" sldId="717"/>
            <ac:spMk id="4" creationId="{08EE240A-CFA6-004A-F087-7756DAF6A0B5}"/>
          </ac:spMkLst>
        </pc:spChg>
      </pc:sldChg>
      <pc:sldChg chg="modSp add mod">
        <pc:chgData name="泰博 鶴" userId="264c972fee3589ea" providerId="LiveId" clId="{0E64A585-2B48-4583-9ED3-072A350E212B}" dt="2024-04-04T13:12:00.339" v="1455" actId="20577"/>
        <pc:sldMkLst>
          <pc:docMk/>
          <pc:sldMk cId="3989863350" sldId="718"/>
        </pc:sldMkLst>
        <pc:spChg chg="mod">
          <ac:chgData name="泰博 鶴" userId="264c972fee3589ea" providerId="LiveId" clId="{0E64A585-2B48-4583-9ED3-072A350E212B}" dt="2024-04-04T13:12:00.339" v="1455" actId="20577"/>
          <ac:spMkLst>
            <pc:docMk/>
            <pc:sldMk cId="3989863350" sldId="718"/>
            <ac:spMk id="2" creationId="{BE31C833-BB71-9BDC-3927-1BE0E6E82EBD}"/>
          </ac:spMkLst>
        </pc:spChg>
        <pc:spChg chg="mod">
          <ac:chgData name="泰博 鶴" userId="264c972fee3589ea" providerId="LiveId" clId="{0E64A585-2B48-4583-9ED3-072A350E212B}" dt="2024-04-04T13:09:35.921" v="1415"/>
          <ac:spMkLst>
            <pc:docMk/>
            <pc:sldMk cId="3989863350" sldId="718"/>
            <ac:spMk id="4" creationId="{08EE240A-CFA6-004A-F087-7756DAF6A0B5}"/>
          </ac:spMkLst>
        </pc:spChg>
        <pc:picChg chg="mod">
          <ac:chgData name="泰博 鶴" userId="264c972fee3589ea" providerId="LiveId" clId="{0E64A585-2B48-4583-9ED3-072A350E212B}" dt="2024-04-04T13:09:35.921" v="1415"/>
          <ac:picMkLst>
            <pc:docMk/>
            <pc:sldMk cId="3989863350" sldId="718"/>
            <ac:picMk id="13" creationId="{9640AEA9-4E58-62D1-DCF2-200960AFB426}"/>
          </ac:picMkLst>
        </pc:picChg>
      </pc:sldChg>
      <pc:sldChg chg="addSp modSp add mod">
        <pc:chgData name="泰博 鶴" userId="264c972fee3589ea" providerId="LiveId" clId="{0E64A585-2B48-4583-9ED3-072A350E212B}" dt="2024-04-04T13:28:42.203" v="1579"/>
        <pc:sldMkLst>
          <pc:docMk/>
          <pc:sldMk cId="3379336243" sldId="719"/>
        </pc:sldMkLst>
        <pc:spChg chg="mod">
          <ac:chgData name="泰博 鶴" userId="264c972fee3589ea" providerId="LiveId" clId="{0E64A585-2B48-4583-9ED3-072A350E212B}" dt="2024-04-04T13:12:16.166" v="1466" actId="404"/>
          <ac:spMkLst>
            <pc:docMk/>
            <pc:sldMk cId="3379336243" sldId="719"/>
            <ac:spMk id="2" creationId="{BE31C833-BB71-9BDC-3927-1BE0E6E82EBD}"/>
          </ac:spMkLst>
        </pc:spChg>
        <pc:spChg chg="add mod">
          <ac:chgData name="泰博 鶴" userId="264c972fee3589ea" providerId="LiveId" clId="{0E64A585-2B48-4583-9ED3-072A350E212B}" dt="2024-04-04T13:28:42.203" v="1579"/>
          <ac:spMkLst>
            <pc:docMk/>
            <pc:sldMk cId="3379336243" sldId="719"/>
            <ac:spMk id="3" creationId="{1303C5E0-AE28-DD5B-E8CE-85D3DB21AECD}"/>
          </ac:spMkLst>
        </pc:spChg>
        <pc:spChg chg="mod">
          <ac:chgData name="泰博 鶴" userId="264c972fee3589ea" providerId="LiveId" clId="{0E64A585-2B48-4583-9ED3-072A350E212B}" dt="2024-04-04T13:14:14.934" v="1480" actId="6549"/>
          <ac:spMkLst>
            <pc:docMk/>
            <pc:sldMk cId="3379336243" sldId="719"/>
            <ac:spMk id="4" creationId="{08EE240A-CFA6-004A-F087-7756DAF6A0B5}"/>
          </ac:spMkLst>
        </pc:spChg>
      </pc:sldChg>
      <pc:sldChg chg="modSp add mod">
        <pc:chgData name="泰博 鶴" userId="264c972fee3589ea" providerId="LiveId" clId="{0E64A585-2B48-4583-9ED3-072A350E212B}" dt="2024-04-04T13:12:35.548" v="1469"/>
        <pc:sldMkLst>
          <pc:docMk/>
          <pc:sldMk cId="2284491465" sldId="720"/>
        </pc:sldMkLst>
        <pc:spChg chg="mod">
          <ac:chgData name="泰博 鶴" userId="264c972fee3589ea" providerId="LiveId" clId="{0E64A585-2B48-4583-9ED3-072A350E212B}" dt="2024-04-04T13:12:35.548" v="1469"/>
          <ac:spMkLst>
            <pc:docMk/>
            <pc:sldMk cId="2284491465" sldId="720"/>
            <ac:spMk id="2" creationId="{BE31C833-BB71-9BDC-3927-1BE0E6E82EBD}"/>
          </ac:spMkLst>
        </pc:spChg>
      </pc:sldChg>
      <pc:sldChg chg="modSp add mod">
        <pc:chgData name="泰博 鶴" userId="264c972fee3589ea" providerId="LiveId" clId="{0E64A585-2B48-4583-9ED3-072A350E212B}" dt="2024-04-04T13:18:13.790" v="1525" actId="20577"/>
        <pc:sldMkLst>
          <pc:docMk/>
          <pc:sldMk cId="3973719394" sldId="721"/>
        </pc:sldMkLst>
        <pc:spChg chg="mod">
          <ac:chgData name="泰博 鶴" userId="264c972fee3589ea" providerId="LiveId" clId="{0E64A585-2B48-4583-9ED3-072A350E212B}" dt="2024-04-04T13:12:51.259" v="1472"/>
          <ac:spMkLst>
            <pc:docMk/>
            <pc:sldMk cId="3973719394" sldId="721"/>
            <ac:spMk id="2" creationId="{BE31C833-BB71-9BDC-3927-1BE0E6E82EBD}"/>
          </ac:spMkLst>
        </pc:spChg>
        <pc:spChg chg="mod">
          <ac:chgData name="泰博 鶴" userId="264c972fee3589ea" providerId="LiveId" clId="{0E64A585-2B48-4583-9ED3-072A350E212B}" dt="2024-04-04T13:18:13.790" v="1525" actId="20577"/>
          <ac:spMkLst>
            <pc:docMk/>
            <pc:sldMk cId="3973719394" sldId="721"/>
            <ac:spMk id="4" creationId="{08EE240A-CFA6-004A-F087-7756DAF6A0B5}"/>
          </ac:spMkLst>
        </pc:spChg>
      </pc:sldChg>
      <pc:sldChg chg="modSp add mod">
        <pc:chgData name="泰博 鶴" userId="264c972fee3589ea" providerId="LiveId" clId="{0E64A585-2B48-4583-9ED3-072A350E212B}" dt="2024-04-04T13:20:09.640" v="1536" actId="20577"/>
        <pc:sldMkLst>
          <pc:docMk/>
          <pc:sldMk cId="1827405576" sldId="722"/>
        </pc:sldMkLst>
        <pc:spChg chg="mod">
          <ac:chgData name="泰博 鶴" userId="264c972fee3589ea" providerId="LiveId" clId="{0E64A585-2B48-4583-9ED3-072A350E212B}" dt="2024-04-04T13:12:58.394" v="1477"/>
          <ac:spMkLst>
            <pc:docMk/>
            <pc:sldMk cId="1827405576" sldId="722"/>
            <ac:spMk id="2" creationId="{BE31C833-BB71-9BDC-3927-1BE0E6E82EBD}"/>
          </ac:spMkLst>
        </pc:spChg>
        <pc:spChg chg="mod">
          <ac:chgData name="泰博 鶴" userId="264c972fee3589ea" providerId="LiveId" clId="{0E64A585-2B48-4583-9ED3-072A350E212B}" dt="2024-04-04T13:20:09.640" v="1536" actId="20577"/>
          <ac:spMkLst>
            <pc:docMk/>
            <pc:sldMk cId="1827405576" sldId="722"/>
            <ac:spMk id="4" creationId="{08EE240A-CFA6-004A-F087-7756DAF6A0B5}"/>
          </ac:spMkLst>
        </pc:spChg>
      </pc:sldChg>
      <pc:sldChg chg="modSp add mod">
        <pc:chgData name="泰博 鶴" userId="264c972fee3589ea" providerId="LiveId" clId="{0E64A585-2B48-4583-9ED3-072A350E212B}" dt="2024-04-04T13:21:04.210" v="1540"/>
        <pc:sldMkLst>
          <pc:docMk/>
          <pc:sldMk cId="1240138225" sldId="723"/>
        </pc:sldMkLst>
        <pc:spChg chg="mod">
          <ac:chgData name="泰博 鶴" userId="264c972fee3589ea" providerId="LiveId" clId="{0E64A585-2B48-4583-9ED3-072A350E212B}" dt="2024-04-04T13:21:04.210" v="1540"/>
          <ac:spMkLst>
            <pc:docMk/>
            <pc:sldMk cId="1240138225" sldId="723"/>
            <ac:spMk id="2" creationId="{BE31C833-BB71-9BDC-3927-1BE0E6E82EBD}"/>
          </ac:spMkLst>
        </pc:spChg>
      </pc:sldChg>
      <pc:sldChg chg="modSp add mod">
        <pc:chgData name="泰博 鶴" userId="264c972fee3589ea" providerId="LiveId" clId="{0E64A585-2B48-4583-9ED3-072A350E212B}" dt="2024-04-04T13:22:11.559" v="1548" actId="20577"/>
        <pc:sldMkLst>
          <pc:docMk/>
          <pc:sldMk cId="3423692268" sldId="724"/>
        </pc:sldMkLst>
        <pc:spChg chg="mod">
          <ac:chgData name="泰博 鶴" userId="264c972fee3589ea" providerId="LiveId" clId="{0E64A585-2B48-4583-9ED3-072A350E212B}" dt="2024-04-04T13:22:11.559" v="1548" actId="20577"/>
          <ac:spMkLst>
            <pc:docMk/>
            <pc:sldMk cId="3423692268" sldId="724"/>
            <ac:spMk id="4" creationId="{08EE240A-CFA6-004A-F087-7756DAF6A0B5}"/>
          </ac:spMkLst>
        </pc:spChg>
      </pc:sldChg>
      <pc:sldChg chg="modSp add mod">
        <pc:chgData name="泰博 鶴" userId="264c972fee3589ea" providerId="LiveId" clId="{0E64A585-2B48-4583-9ED3-072A350E212B}" dt="2024-04-04T13:23:31.557" v="1553" actId="20577"/>
        <pc:sldMkLst>
          <pc:docMk/>
          <pc:sldMk cId="1697937548" sldId="725"/>
        </pc:sldMkLst>
        <pc:spChg chg="mod">
          <ac:chgData name="泰博 鶴" userId="264c972fee3589ea" providerId="LiveId" clId="{0E64A585-2B48-4583-9ED3-072A350E212B}" dt="2024-04-04T13:23:31.557" v="1553" actId="20577"/>
          <ac:spMkLst>
            <pc:docMk/>
            <pc:sldMk cId="1697937548" sldId="725"/>
            <ac:spMk id="4" creationId="{08EE240A-CFA6-004A-F087-7756DAF6A0B5}"/>
          </ac:spMkLst>
        </pc:spChg>
      </pc:sldChg>
      <pc:sldChg chg="addSp modSp add mod">
        <pc:chgData name="泰博 鶴" userId="264c972fee3589ea" providerId="LiveId" clId="{0E64A585-2B48-4583-9ED3-072A350E212B}" dt="2024-04-04T13:27:29.351" v="1576" actId="207"/>
        <pc:sldMkLst>
          <pc:docMk/>
          <pc:sldMk cId="1101842901" sldId="726"/>
        </pc:sldMkLst>
        <pc:spChg chg="mod">
          <ac:chgData name="泰博 鶴" userId="264c972fee3589ea" providerId="LiveId" clId="{0E64A585-2B48-4583-9ED3-072A350E212B}" dt="2024-04-04T13:24:19.429" v="1561"/>
          <ac:spMkLst>
            <pc:docMk/>
            <pc:sldMk cId="1101842901" sldId="726"/>
            <ac:spMk id="2" creationId="{BE31C833-BB71-9BDC-3927-1BE0E6E82EBD}"/>
          </ac:spMkLst>
        </pc:spChg>
        <pc:spChg chg="add mod">
          <ac:chgData name="泰博 鶴" userId="264c972fee3589ea" providerId="LiveId" clId="{0E64A585-2B48-4583-9ED3-072A350E212B}" dt="2024-04-04T13:27:29.351" v="1576" actId="207"/>
          <ac:spMkLst>
            <pc:docMk/>
            <pc:sldMk cId="1101842901" sldId="726"/>
            <ac:spMk id="3" creationId="{27075C0E-6387-CB30-0E1A-052C97B65CF9}"/>
          </ac:spMkLst>
        </pc:spChg>
      </pc:sldChg>
      <pc:sldChg chg="modSp add mod">
        <pc:chgData name="泰博 鶴" userId="264c972fee3589ea" providerId="LiveId" clId="{0E64A585-2B48-4583-9ED3-072A350E212B}" dt="2024-04-04T13:26:51.487" v="1574"/>
        <pc:sldMkLst>
          <pc:docMk/>
          <pc:sldMk cId="1965498682" sldId="727"/>
        </pc:sldMkLst>
        <pc:spChg chg="mod">
          <ac:chgData name="泰博 鶴" userId="264c972fee3589ea" providerId="LiveId" clId="{0E64A585-2B48-4583-9ED3-072A350E212B}" dt="2024-04-04T13:26:51.487" v="1574"/>
          <ac:spMkLst>
            <pc:docMk/>
            <pc:sldMk cId="1965498682" sldId="727"/>
            <ac:spMk id="4" creationId="{08EE240A-CFA6-004A-F087-7756DAF6A0B5}"/>
          </ac:spMkLst>
        </pc:spChg>
      </pc:sldChg>
      <pc:sldChg chg="modSp add mod">
        <pc:chgData name="泰博 鶴" userId="264c972fee3589ea" providerId="LiveId" clId="{0E64A585-2B48-4583-9ED3-072A350E212B}" dt="2024-04-04T13:26:51.487" v="1574"/>
        <pc:sldMkLst>
          <pc:docMk/>
          <pc:sldMk cId="3826368123" sldId="728"/>
        </pc:sldMkLst>
        <pc:spChg chg="mod">
          <ac:chgData name="泰博 鶴" userId="264c972fee3589ea" providerId="LiveId" clId="{0E64A585-2B48-4583-9ED3-072A350E212B}" dt="2024-04-04T13:26:51.487" v="1574"/>
          <ac:spMkLst>
            <pc:docMk/>
            <pc:sldMk cId="3826368123" sldId="728"/>
            <ac:spMk id="4" creationId="{08EE240A-CFA6-004A-F087-7756DAF6A0B5}"/>
          </ac:spMkLst>
        </pc:spChg>
      </pc:sldChg>
      <pc:sldMasterChg chg="delSldLayout">
        <pc:chgData name="泰博 鶴" userId="264c972fee3589ea" providerId="LiveId" clId="{0E64A585-2B48-4583-9ED3-072A350E212B}" dt="2024-04-04T09:35:23.858" v="542" actId="47"/>
        <pc:sldMasterMkLst>
          <pc:docMk/>
          <pc:sldMasterMk cId="2597430410" sldId="2147483648"/>
        </pc:sldMasterMkLst>
        <pc:sldLayoutChg chg="del">
          <pc:chgData name="泰博 鶴" userId="264c972fee3589ea" providerId="LiveId" clId="{0E64A585-2B48-4583-9ED3-072A350E212B}" dt="2024-04-04T09:35:23.858" v="542" actId="47"/>
          <pc:sldLayoutMkLst>
            <pc:docMk/>
            <pc:sldMasterMk cId="2597430410" sldId="2147483648"/>
            <pc:sldLayoutMk cId="3467206040" sldId="2147483660"/>
          </pc:sldLayoutMkLst>
        </pc:sldLayoutChg>
      </pc:sldMasterChg>
    </pc:docChg>
  </pc:docChgLst>
  <pc:docChgLst>
    <pc:chgData name="泰博 鶴" userId="264c972fee3589ea" providerId="LiveId" clId="{0A2B5F6B-E08D-4E85-A1AF-C3690F1C7940}"/>
    <pc:docChg chg="undo redo custSel addSld delSld modSld">
      <pc:chgData name="泰博 鶴" userId="264c972fee3589ea" providerId="LiveId" clId="{0A2B5F6B-E08D-4E85-A1AF-C3690F1C7940}" dt="2024-05-07T17:03:02.798" v="1151" actId="1076"/>
      <pc:docMkLst>
        <pc:docMk/>
      </pc:docMkLst>
      <pc:sldChg chg="modSp mod">
        <pc:chgData name="泰博 鶴" userId="264c972fee3589ea" providerId="LiveId" clId="{0A2B5F6B-E08D-4E85-A1AF-C3690F1C7940}" dt="2024-05-07T13:41:52.427" v="198" actId="20577"/>
        <pc:sldMkLst>
          <pc:docMk/>
          <pc:sldMk cId="940965810" sldId="289"/>
        </pc:sldMkLst>
        <pc:spChg chg="mod">
          <ac:chgData name="泰博 鶴" userId="264c972fee3589ea" providerId="LiveId" clId="{0A2B5F6B-E08D-4E85-A1AF-C3690F1C7940}" dt="2024-05-07T13:41:52.427" v="198" actId="20577"/>
          <ac:spMkLst>
            <pc:docMk/>
            <pc:sldMk cId="940965810" sldId="289"/>
            <ac:spMk id="4" creationId="{08EE240A-CFA6-004A-F087-7756DAF6A0B5}"/>
          </ac:spMkLst>
        </pc:spChg>
      </pc:sldChg>
      <pc:sldChg chg="modSp mod">
        <pc:chgData name="泰博 鶴" userId="264c972fee3589ea" providerId="LiveId" clId="{0A2B5F6B-E08D-4E85-A1AF-C3690F1C7940}" dt="2024-05-07T13:32:47.036" v="3" actId="20577"/>
        <pc:sldMkLst>
          <pc:docMk/>
          <pc:sldMk cId="3855151906" sldId="738"/>
        </pc:sldMkLst>
        <pc:spChg chg="mod">
          <ac:chgData name="泰博 鶴" userId="264c972fee3589ea" providerId="LiveId" clId="{0A2B5F6B-E08D-4E85-A1AF-C3690F1C7940}" dt="2024-05-07T13:32:47.036" v="3" actId="20577"/>
          <ac:spMkLst>
            <pc:docMk/>
            <pc:sldMk cId="3855151906" sldId="738"/>
            <ac:spMk id="2" creationId="{0A413E03-4D3E-569A-5715-2A5027D96E86}"/>
          </ac:spMkLst>
        </pc:spChg>
      </pc:sldChg>
      <pc:sldChg chg="modSp mod">
        <pc:chgData name="泰博 鶴" userId="264c972fee3589ea" providerId="LiveId" clId="{0A2B5F6B-E08D-4E85-A1AF-C3690F1C7940}" dt="2024-05-07T13:57:47.919" v="538"/>
        <pc:sldMkLst>
          <pc:docMk/>
          <pc:sldMk cId="3528509666" sldId="749"/>
        </pc:sldMkLst>
        <pc:spChg chg="mod">
          <ac:chgData name="泰博 鶴" userId="264c972fee3589ea" providerId="LiveId" clId="{0A2B5F6B-E08D-4E85-A1AF-C3690F1C7940}" dt="2024-05-07T13:43:44.617" v="204" actId="20577"/>
          <ac:spMkLst>
            <pc:docMk/>
            <pc:sldMk cId="3528509666" sldId="749"/>
            <ac:spMk id="2" creationId="{BE31C833-BB71-9BDC-3927-1BE0E6E82EBD}"/>
          </ac:spMkLst>
        </pc:spChg>
        <pc:spChg chg="mod">
          <ac:chgData name="泰博 鶴" userId="264c972fee3589ea" providerId="LiveId" clId="{0A2B5F6B-E08D-4E85-A1AF-C3690F1C7940}" dt="2024-05-07T13:57:47.919" v="538"/>
          <ac:spMkLst>
            <pc:docMk/>
            <pc:sldMk cId="3528509666" sldId="749"/>
            <ac:spMk id="3" creationId="{5D024B9D-ABC8-D367-5A8A-22006FAC0E22}"/>
          </ac:spMkLst>
        </pc:spChg>
      </pc:sldChg>
      <pc:sldChg chg="modSp mod">
        <pc:chgData name="泰博 鶴" userId="264c972fee3589ea" providerId="LiveId" clId="{0A2B5F6B-E08D-4E85-A1AF-C3690F1C7940}" dt="2024-05-07T17:03:02.798" v="1151" actId="1076"/>
        <pc:sldMkLst>
          <pc:docMk/>
          <pc:sldMk cId="4259022804" sldId="756"/>
        </pc:sldMkLst>
        <pc:spChg chg="mod">
          <ac:chgData name="泰博 鶴" userId="264c972fee3589ea" providerId="LiveId" clId="{0A2B5F6B-E08D-4E85-A1AF-C3690F1C7940}" dt="2024-05-07T17:03:02.798" v="1151" actId="1076"/>
          <ac:spMkLst>
            <pc:docMk/>
            <pc:sldMk cId="4259022804" sldId="756"/>
            <ac:spMk id="3" creationId="{5D024B9D-ABC8-D367-5A8A-22006FAC0E22}"/>
          </ac:spMkLst>
        </pc:spChg>
      </pc:sldChg>
      <pc:sldChg chg="del">
        <pc:chgData name="泰博 鶴" userId="264c972fee3589ea" providerId="LiveId" clId="{0A2B5F6B-E08D-4E85-A1AF-C3690F1C7940}" dt="2024-05-07T14:01:44.083" v="546" actId="47"/>
        <pc:sldMkLst>
          <pc:docMk/>
          <pc:sldMk cId="4182782715" sldId="761"/>
        </pc:sldMkLst>
      </pc:sldChg>
      <pc:sldChg chg="del">
        <pc:chgData name="泰博 鶴" userId="264c972fee3589ea" providerId="LiveId" clId="{0A2B5F6B-E08D-4E85-A1AF-C3690F1C7940}" dt="2024-05-07T14:01:44.083" v="546" actId="47"/>
        <pc:sldMkLst>
          <pc:docMk/>
          <pc:sldMk cId="2731630801" sldId="762"/>
        </pc:sldMkLst>
      </pc:sldChg>
      <pc:sldChg chg="del">
        <pc:chgData name="泰博 鶴" userId="264c972fee3589ea" providerId="LiveId" clId="{0A2B5F6B-E08D-4E85-A1AF-C3690F1C7940}" dt="2024-05-07T14:01:44.083" v="546" actId="47"/>
        <pc:sldMkLst>
          <pc:docMk/>
          <pc:sldMk cId="2887819539" sldId="763"/>
        </pc:sldMkLst>
      </pc:sldChg>
      <pc:sldChg chg="addSp delSp modSp mod">
        <pc:chgData name="泰博 鶴" userId="264c972fee3589ea" providerId="LiveId" clId="{0A2B5F6B-E08D-4E85-A1AF-C3690F1C7940}" dt="2024-05-07T14:18:30.665" v="863" actId="255"/>
        <pc:sldMkLst>
          <pc:docMk/>
          <pc:sldMk cId="3320067235" sldId="764"/>
        </pc:sldMkLst>
        <pc:spChg chg="mod">
          <ac:chgData name="泰博 鶴" userId="264c972fee3589ea" providerId="LiveId" clId="{0A2B5F6B-E08D-4E85-A1AF-C3690F1C7940}" dt="2024-05-07T14:03:01.134" v="560" actId="20577"/>
          <ac:spMkLst>
            <pc:docMk/>
            <pc:sldMk cId="3320067235" sldId="764"/>
            <ac:spMk id="2" creationId="{BE31C833-BB71-9BDC-3927-1BE0E6E82EBD}"/>
          </ac:spMkLst>
        </pc:spChg>
        <pc:spChg chg="mod">
          <ac:chgData name="泰博 鶴" userId="264c972fee3589ea" providerId="LiveId" clId="{0A2B5F6B-E08D-4E85-A1AF-C3690F1C7940}" dt="2024-05-07T14:04:11.964" v="674" actId="20577"/>
          <ac:spMkLst>
            <pc:docMk/>
            <pc:sldMk cId="3320067235" sldId="764"/>
            <ac:spMk id="3" creationId="{5D024B9D-ABC8-D367-5A8A-22006FAC0E22}"/>
          </ac:spMkLst>
        </pc:spChg>
        <pc:graphicFrameChg chg="del modGraphic">
          <ac:chgData name="泰博 鶴" userId="264c972fee3589ea" providerId="LiveId" clId="{0A2B5F6B-E08D-4E85-A1AF-C3690F1C7940}" dt="2024-05-07T14:05:19.543" v="684" actId="478"/>
          <ac:graphicFrameMkLst>
            <pc:docMk/>
            <pc:sldMk cId="3320067235" sldId="764"/>
            <ac:graphicFrameMk id="4" creationId="{5D1A9AD2-3903-123B-9D6E-BD346F0C5ED5}"/>
          </ac:graphicFrameMkLst>
        </pc:graphicFrameChg>
        <pc:graphicFrameChg chg="add mod modGraphic">
          <ac:chgData name="泰博 鶴" userId="264c972fee3589ea" providerId="LiveId" clId="{0A2B5F6B-E08D-4E85-A1AF-C3690F1C7940}" dt="2024-05-07T14:18:30.665" v="863" actId="255"/>
          <ac:graphicFrameMkLst>
            <pc:docMk/>
            <pc:sldMk cId="3320067235" sldId="764"/>
            <ac:graphicFrameMk id="6" creationId="{8E8241F1-C510-DA91-6298-64F6A60E02A2}"/>
          </ac:graphicFrameMkLst>
        </pc:graphicFrameChg>
      </pc:sldChg>
      <pc:sldChg chg="modSp add mod">
        <pc:chgData name="泰博 鶴" userId="264c972fee3589ea" providerId="LiveId" clId="{0A2B5F6B-E08D-4E85-A1AF-C3690F1C7940}" dt="2024-05-07T13:59:35.855" v="545" actId="255"/>
        <pc:sldMkLst>
          <pc:docMk/>
          <pc:sldMk cId="393703834" sldId="765"/>
        </pc:sldMkLst>
        <pc:spChg chg="mod">
          <ac:chgData name="泰博 鶴" userId="264c972fee3589ea" providerId="LiveId" clId="{0A2B5F6B-E08D-4E85-A1AF-C3690F1C7940}" dt="2024-05-07T13:59:35.855" v="545" actId="255"/>
          <ac:spMkLst>
            <pc:docMk/>
            <pc:sldMk cId="393703834" sldId="765"/>
            <ac:spMk id="3" creationId="{5D024B9D-ABC8-D367-5A8A-22006FAC0E22}"/>
          </ac:spMkLst>
        </pc:spChg>
      </pc:sldChg>
      <pc:sldChg chg="add del">
        <pc:chgData name="泰博 鶴" userId="264c972fee3589ea" providerId="LiveId" clId="{0A2B5F6B-E08D-4E85-A1AF-C3690F1C7940}" dt="2024-05-07T14:20:53.371" v="884" actId="47"/>
        <pc:sldMkLst>
          <pc:docMk/>
          <pc:sldMk cId="4208305673" sldId="766"/>
        </pc:sldMkLst>
      </pc:sldChg>
      <pc:sldChg chg="modSp add mod">
        <pc:chgData name="泰博 鶴" userId="264c972fee3589ea" providerId="LiveId" clId="{0A2B5F6B-E08D-4E85-A1AF-C3690F1C7940}" dt="2024-05-07T14:18:56.620" v="867"/>
        <pc:sldMkLst>
          <pc:docMk/>
          <pc:sldMk cId="1548911998" sldId="767"/>
        </pc:sldMkLst>
        <pc:spChg chg="mod">
          <ac:chgData name="泰博 鶴" userId="264c972fee3589ea" providerId="LiveId" clId="{0A2B5F6B-E08D-4E85-A1AF-C3690F1C7940}" dt="2024-05-07T14:08:17.537" v="739" actId="20577"/>
          <ac:spMkLst>
            <pc:docMk/>
            <pc:sldMk cId="1548911998" sldId="767"/>
            <ac:spMk id="3" creationId="{5D024B9D-ABC8-D367-5A8A-22006FAC0E22}"/>
          </ac:spMkLst>
        </pc:spChg>
        <pc:graphicFrameChg chg="mod modGraphic">
          <ac:chgData name="泰博 鶴" userId="264c972fee3589ea" providerId="LiveId" clId="{0A2B5F6B-E08D-4E85-A1AF-C3690F1C7940}" dt="2024-05-07T14:18:56.620" v="867"/>
          <ac:graphicFrameMkLst>
            <pc:docMk/>
            <pc:sldMk cId="1548911998" sldId="767"/>
            <ac:graphicFrameMk id="6" creationId="{8E8241F1-C510-DA91-6298-64F6A60E02A2}"/>
          </ac:graphicFrameMkLst>
        </pc:graphicFrameChg>
      </pc:sldChg>
      <pc:sldChg chg="modSp add mod">
        <pc:chgData name="泰博 鶴" userId="264c972fee3589ea" providerId="LiveId" clId="{0A2B5F6B-E08D-4E85-A1AF-C3690F1C7940}" dt="2024-05-07T14:19:39.100" v="871"/>
        <pc:sldMkLst>
          <pc:docMk/>
          <pc:sldMk cId="607291935" sldId="768"/>
        </pc:sldMkLst>
        <pc:spChg chg="mod">
          <ac:chgData name="泰博 鶴" userId="264c972fee3589ea" providerId="LiveId" clId="{0A2B5F6B-E08D-4E85-A1AF-C3690F1C7940}" dt="2024-05-07T14:13:42.209" v="843" actId="20577"/>
          <ac:spMkLst>
            <pc:docMk/>
            <pc:sldMk cId="607291935" sldId="768"/>
            <ac:spMk id="3" creationId="{5D024B9D-ABC8-D367-5A8A-22006FAC0E22}"/>
          </ac:spMkLst>
        </pc:spChg>
        <pc:graphicFrameChg chg="mod modGraphic">
          <ac:chgData name="泰博 鶴" userId="264c972fee3589ea" providerId="LiveId" clId="{0A2B5F6B-E08D-4E85-A1AF-C3690F1C7940}" dt="2024-05-07T14:19:39.100" v="871"/>
          <ac:graphicFrameMkLst>
            <pc:docMk/>
            <pc:sldMk cId="607291935" sldId="768"/>
            <ac:graphicFrameMk id="6" creationId="{8E8241F1-C510-DA91-6298-64F6A60E02A2}"/>
          </ac:graphicFrameMkLst>
        </pc:graphicFrameChg>
      </pc:sldChg>
      <pc:sldChg chg="modSp add mod">
        <pc:chgData name="泰博 鶴" userId="264c972fee3589ea" providerId="LiveId" clId="{0A2B5F6B-E08D-4E85-A1AF-C3690F1C7940}" dt="2024-05-07T14:20:28.117" v="883" actId="14100"/>
        <pc:sldMkLst>
          <pc:docMk/>
          <pc:sldMk cId="152083073" sldId="769"/>
        </pc:sldMkLst>
        <pc:spChg chg="mod">
          <ac:chgData name="泰博 鶴" userId="264c972fee3589ea" providerId="LiveId" clId="{0A2B5F6B-E08D-4E85-A1AF-C3690F1C7940}" dt="2024-05-07T14:17:20.340" v="859"/>
          <ac:spMkLst>
            <pc:docMk/>
            <pc:sldMk cId="152083073" sldId="769"/>
            <ac:spMk id="3" creationId="{5D024B9D-ABC8-D367-5A8A-22006FAC0E22}"/>
          </ac:spMkLst>
        </pc:spChg>
        <pc:graphicFrameChg chg="mod modGraphic">
          <ac:chgData name="泰博 鶴" userId="264c972fee3589ea" providerId="LiveId" clId="{0A2B5F6B-E08D-4E85-A1AF-C3690F1C7940}" dt="2024-05-07T14:20:28.117" v="883" actId="14100"/>
          <ac:graphicFrameMkLst>
            <pc:docMk/>
            <pc:sldMk cId="152083073" sldId="769"/>
            <ac:graphicFrameMk id="6" creationId="{8E8241F1-C510-DA91-6298-64F6A60E02A2}"/>
          </ac:graphicFrameMkLst>
        </pc:graphicFrameChg>
      </pc:sldChg>
    </pc:docChg>
  </pc:docChgLst>
  <pc:docChgLst>
    <pc:chgData name="泰博 鶴" userId="264c972fee3589ea" providerId="LiveId" clId="{0BA5F863-488C-4B15-A420-5E0B9A262317}"/>
    <pc:docChg chg="undo redo custSel addSld delSld modSld">
      <pc:chgData name="泰博 鶴" userId="264c972fee3589ea" providerId="LiveId" clId="{0BA5F863-488C-4B15-A420-5E0B9A262317}" dt="2024-05-07T12:40:28.530" v="1179" actId="6549"/>
      <pc:docMkLst>
        <pc:docMk/>
      </pc:docMkLst>
      <pc:sldChg chg="modSp mod">
        <pc:chgData name="泰博 鶴" userId="264c972fee3589ea" providerId="LiveId" clId="{0BA5F863-488C-4B15-A420-5E0B9A262317}" dt="2024-05-07T11:42:23.600" v="256" actId="20577"/>
        <pc:sldMkLst>
          <pc:docMk/>
          <pc:sldMk cId="940965810" sldId="289"/>
        </pc:sldMkLst>
        <pc:spChg chg="mod">
          <ac:chgData name="泰博 鶴" userId="264c972fee3589ea" providerId="LiveId" clId="{0BA5F863-488C-4B15-A420-5E0B9A262317}" dt="2024-05-07T11:42:23.600" v="256" actId="20577"/>
          <ac:spMkLst>
            <pc:docMk/>
            <pc:sldMk cId="940965810" sldId="289"/>
            <ac:spMk id="4" creationId="{08EE240A-CFA6-004A-F087-7756DAF6A0B5}"/>
          </ac:spMkLst>
        </pc:spChg>
      </pc:sldChg>
      <pc:sldChg chg="modSp mod">
        <pc:chgData name="泰博 鶴" userId="264c972fee3589ea" providerId="LiveId" clId="{0BA5F863-488C-4B15-A420-5E0B9A262317}" dt="2024-05-07T11:35:57.156" v="93" actId="20577"/>
        <pc:sldMkLst>
          <pc:docMk/>
          <pc:sldMk cId="3855151906" sldId="738"/>
        </pc:sldMkLst>
        <pc:spChg chg="mod">
          <ac:chgData name="泰博 鶴" userId="264c972fee3589ea" providerId="LiveId" clId="{0BA5F863-488C-4B15-A420-5E0B9A262317}" dt="2024-05-07T11:35:57.156" v="93" actId="20577"/>
          <ac:spMkLst>
            <pc:docMk/>
            <pc:sldMk cId="3855151906" sldId="738"/>
            <ac:spMk id="2" creationId="{0A413E03-4D3E-569A-5715-2A5027D96E86}"/>
          </ac:spMkLst>
        </pc:spChg>
      </pc:sldChg>
      <pc:sldChg chg="delSp modSp mod">
        <pc:chgData name="泰博 鶴" userId="264c972fee3589ea" providerId="LiveId" clId="{0BA5F863-488C-4B15-A420-5E0B9A262317}" dt="2024-05-07T11:51:08.569" v="276" actId="6549"/>
        <pc:sldMkLst>
          <pc:docMk/>
          <pc:sldMk cId="3528509666" sldId="749"/>
        </pc:sldMkLst>
        <pc:spChg chg="mod">
          <ac:chgData name="泰博 鶴" userId="264c972fee3589ea" providerId="LiveId" clId="{0BA5F863-488C-4B15-A420-5E0B9A262317}" dt="2024-05-07T11:43:05.336" v="263" actId="6549"/>
          <ac:spMkLst>
            <pc:docMk/>
            <pc:sldMk cId="3528509666" sldId="749"/>
            <ac:spMk id="2" creationId="{BE31C833-BB71-9BDC-3927-1BE0E6E82EBD}"/>
          </ac:spMkLst>
        </pc:spChg>
        <pc:spChg chg="mod">
          <ac:chgData name="泰博 鶴" userId="264c972fee3589ea" providerId="LiveId" clId="{0BA5F863-488C-4B15-A420-5E0B9A262317}" dt="2024-05-07T11:51:08.569" v="276" actId="6549"/>
          <ac:spMkLst>
            <pc:docMk/>
            <pc:sldMk cId="3528509666" sldId="749"/>
            <ac:spMk id="3" creationId="{5D024B9D-ABC8-D367-5A8A-22006FAC0E22}"/>
          </ac:spMkLst>
        </pc:spChg>
        <pc:grpChg chg="del">
          <ac:chgData name="泰博 鶴" userId="264c972fee3589ea" providerId="LiveId" clId="{0BA5F863-488C-4B15-A420-5E0B9A262317}" dt="2024-05-07T11:37:56.398" v="94" actId="478"/>
          <ac:grpSpMkLst>
            <pc:docMk/>
            <pc:sldMk cId="3528509666" sldId="749"/>
            <ac:grpSpMk id="23" creationId="{B3C999F6-2309-7B27-435C-336FA295EC86}"/>
          </ac:grpSpMkLst>
        </pc:grpChg>
      </pc:sldChg>
      <pc:sldChg chg="del">
        <pc:chgData name="泰博 鶴" userId="264c972fee3589ea" providerId="LiveId" clId="{0BA5F863-488C-4B15-A420-5E0B9A262317}" dt="2024-05-07T12:36:11.657" v="933" actId="47"/>
        <pc:sldMkLst>
          <pc:docMk/>
          <pc:sldMk cId="1500181530" sldId="750"/>
        </pc:sldMkLst>
      </pc:sldChg>
      <pc:sldChg chg="del">
        <pc:chgData name="泰博 鶴" userId="264c972fee3589ea" providerId="LiveId" clId="{0BA5F863-488C-4B15-A420-5E0B9A262317}" dt="2024-05-07T12:36:11.657" v="933" actId="47"/>
        <pc:sldMkLst>
          <pc:docMk/>
          <pc:sldMk cId="729297045" sldId="751"/>
        </pc:sldMkLst>
      </pc:sldChg>
      <pc:sldChg chg="del">
        <pc:chgData name="泰博 鶴" userId="264c972fee3589ea" providerId="LiveId" clId="{0BA5F863-488C-4B15-A420-5E0B9A262317}" dt="2024-05-07T12:36:11.657" v="933" actId="47"/>
        <pc:sldMkLst>
          <pc:docMk/>
          <pc:sldMk cId="47037656" sldId="755"/>
        </pc:sldMkLst>
      </pc:sldChg>
      <pc:sldChg chg="modSp mod">
        <pc:chgData name="泰博 鶴" userId="264c972fee3589ea" providerId="LiveId" clId="{0BA5F863-488C-4B15-A420-5E0B9A262317}" dt="2024-05-07T12:40:28.530" v="1179" actId="6549"/>
        <pc:sldMkLst>
          <pc:docMk/>
          <pc:sldMk cId="4259022804" sldId="756"/>
        </pc:sldMkLst>
        <pc:spChg chg="mod">
          <ac:chgData name="泰博 鶴" userId="264c972fee3589ea" providerId="LiveId" clId="{0BA5F863-488C-4B15-A420-5E0B9A262317}" dt="2024-05-07T12:40:28.530" v="1179" actId="6549"/>
          <ac:spMkLst>
            <pc:docMk/>
            <pc:sldMk cId="4259022804" sldId="756"/>
            <ac:spMk id="3" creationId="{5D024B9D-ABC8-D367-5A8A-22006FAC0E22}"/>
          </ac:spMkLst>
        </pc:spChg>
      </pc:sldChg>
      <pc:sldChg chg="del">
        <pc:chgData name="泰博 鶴" userId="264c972fee3589ea" providerId="LiveId" clId="{0BA5F863-488C-4B15-A420-5E0B9A262317}" dt="2024-05-07T12:36:11.657" v="933" actId="47"/>
        <pc:sldMkLst>
          <pc:docMk/>
          <pc:sldMk cId="3953381003" sldId="757"/>
        </pc:sldMkLst>
      </pc:sldChg>
      <pc:sldChg chg="del">
        <pc:chgData name="泰博 鶴" userId="264c972fee3589ea" providerId="LiveId" clId="{0BA5F863-488C-4B15-A420-5E0B9A262317}" dt="2024-05-07T12:36:11.657" v="933" actId="47"/>
        <pc:sldMkLst>
          <pc:docMk/>
          <pc:sldMk cId="1400479384" sldId="758"/>
        </pc:sldMkLst>
      </pc:sldChg>
      <pc:sldChg chg="del">
        <pc:chgData name="泰博 鶴" userId="264c972fee3589ea" providerId="LiveId" clId="{0BA5F863-488C-4B15-A420-5E0B9A262317}" dt="2024-05-07T12:36:11.657" v="933" actId="47"/>
        <pc:sldMkLst>
          <pc:docMk/>
          <pc:sldMk cId="2679155383" sldId="759"/>
        </pc:sldMkLst>
      </pc:sldChg>
      <pc:sldChg chg="modSp add mod">
        <pc:chgData name="泰博 鶴" userId="264c972fee3589ea" providerId="LiveId" clId="{0BA5F863-488C-4B15-A420-5E0B9A262317}" dt="2024-05-07T11:40:31.857" v="182" actId="20577"/>
        <pc:sldMkLst>
          <pc:docMk/>
          <pc:sldMk cId="389468699" sldId="760"/>
        </pc:sldMkLst>
        <pc:spChg chg="mod">
          <ac:chgData name="泰博 鶴" userId="264c972fee3589ea" providerId="LiveId" clId="{0BA5F863-488C-4B15-A420-5E0B9A262317}" dt="2024-05-07T11:38:24.481" v="105" actId="20577"/>
          <ac:spMkLst>
            <pc:docMk/>
            <pc:sldMk cId="389468699" sldId="760"/>
            <ac:spMk id="2" creationId="{BE31C833-BB71-9BDC-3927-1BE0E6E82EBD}"/>
          </ac:spMkLst>
        </pc:spChg>
        <pc:spChg chg="mod">
          <ac:chgData name="泰博 鶴" userId="264c972fee3589ea" providerId="LiveId" clId="{0BA5F863-488C-4B15-A420-5E0B9A262317}" dt="2024-05-07T11:40:31.857" v="182" actId="20577"/>
          <ac:spMkLst>
            <pc:docMk/>
            <pc:sldMk cId="389468699" sldId="760"/>
            <ac:spMk id="3" creationId="{5D024B9D-ABC8-D367-5A8A-22006FAC0E22}"/>
          </ac:spMkLst>
        </pc:spChg>
      </pc:sldChg>
      <pc:sldChg chg="modSp add mod">
        <pc:chgData name="泰博 鶴" userId="264c972fee3589ea" providerId="LiveId" clId="{0BA5F863-488C-4B15-A420-5E0B9A262317}" dt="2024-05-07T11:58:42.785" v="554" actId="11"/>
        <pc:sldMkLst>
          <pc:docMk/>
          <pc:sldMk cId="4182782715" sldId="761"/>
        </pc:sldMkLst>
        <pc:spChg chg="mod">
          <ac:chgData name="泰博 鶴" userId="264c972fee3589ea" providerId="LiveId" clId="{0BA5F863-488C-4B15-A420-5E0B9A262317}" dt="2024-05-07T11:51:42.070" v="282"/>
          <ac:spMkLst>
            <pc:docMk/>
            <pc:sldMk cId="4182782715" sldId="761"/>
            <ac:spMk id="2" creationId="{BE31C833-BB71-9BDC-3927-1BE0E6E82EBD}"/>
          </ac:spMkLst>
        </pc:spChg>
        <pc:spChg chg="mod">
          <ac:chgData name="泰博 鶴" userId="264c972fee3589ea" providerId="LiveId" clId="{0BA5F863-488C-4B15-A420-5E0B9A262317}" dt="2024-05-07T11:58:42.785" v="554" actId="11"/>
          <ac:spMkLst>
            <pc:docMk/>
            <pc:sldMk cId="4182782715" sldId="761"/>
            <ac:spMk id="3" creationId="{5D024B9D-ABC8-D367-5A8A-22006FAC0E22}"/>
          </ac:spMkLst>
        </pc:spChg>
      </pc:sldChg>
      <pc:sldChg chg="modSp add mod">
        <pc:chgData name="泰博 鶴" userId="264c972fee3589ea" providerId="LiveId" clId="{0BA5F863-488C-4B15-A420-5E0B9A262317}" dt="2024-05-07T12:29:56.632" v="862" actId="20577"/>
        <pc:sldMkLst>
          <pc:docMk/>
          <pc:sldMk cId="2731630801" sldId="762"/>
        </pc:sldMkLst>
        <pc:spChg chg="mod">
          <ac:chgData name="泰博 鶴" userId="264c972fee3589ea" providerId="LiveId" clId="{0BA5F863-488C-4B15-A420-5E0B9A262317}" dt="2024-05-07T11:59:21.862" v="560"/>
          <ac:spMkLst>
            <pc:docMk/>
            <pc:sldMk cId="2731630801" sldId="762"/>
            <ac:spMk id="2" creationId="{BE31C833-BB71-9BDC-3927-1BE0E6E82EBD}"/>
          </ac:spMkLst>
        </pc:spChg>
        <pc:spChg chg="mod">
          <ac:chgData name="泰博 鶴" userId="264c972fee3589ea" providerId="LiveId" clId="{0BA5F863-488C-4B15-A420-5E0B9A262317}" dt="2024-05-07T12:29:56.632" v="862" actId="20577"/>
          <ac:spMkLst>
            <pc:docMk/>
            <pc:sldMk cId="2731630801" sldId="762"/>
            <ac:spMk id="3" creationId="{5D024B9D-ABC8-D367-5A8A-22006FAC0E22}"/>
          </ac:spMkLst>
        </pc:spChg>
      </pc:sldChg>
      <pc:sldChg chg="addSp modSp add mod">
        <pc:chgData name="泰博 鶴" userId="264c972fee3589ea" providerId="LiveId" clId="{0BA5F863-488C-4B15-A420-5E0B9A262317}" dt="2024-05-07T12:35:42.819" v="932" actId="122"/>
        <pc:sldMkLst>
          <pc:docMk/>
          <pc:sldMk cId="2887819539" sldId="763"/>
        </pc:sldMkLst>
        <pc:spChg chg="mod">
          <ac:chgData name="泰博 鶴" userId="264c972fee3589ea" providerId="LiveId" clId="{0BA5F863-488C-4B15-A420-5E0B9A262317}" dt="2024-05-07T12:30:24.240" v="876" actId="14100"/>
          <ac:spMkLst>
            <pc:docMk/>
            <pc:sldMk cId="2887819539" sldId="763"/>
            <ac:spMk id="3" creationId="{5D024B9D-ABC8-D367-5A8A-22006FAC0E22}"/>
          </ac:spMkLst>
        </pc:spChg>
        <pc:graphicFrameChg chg="add mod modGraphic">
          <ac:chgData name="泰博 鶴" userId="264c972fee3589ea" providerId="LiveId" clId="{0BA5F863-488C-4B15-A420-5E0B9A262317}" dt="2024-05-07T12:35:42.819" v="932" actId="122"/>
          <ac:graphicFrameMkLst>
            <pc:docMk/>
            <pc:sldMk cId="2887819539" sldId="763"/>
            <ac:graphicFrameMk id="4" creationId="{5D1A9AD2-3903-123B-9D6E-BD346F0C5ED5}"/>
          </ac:graphicFrameMkLst>
        </pc:graphicFrameChg>
      </pc:sldChg>
      <pc:sldChg chg="modSp add mod">
        <pc:chgData name="泰博 鶴" userId="264c972fee3589ea" providerId="LiveId" clId="{0BA5F863-488C-4B15-A420-5E0B9A262317}" dt="2024-05-07T12:35:37.523" v="931" actId="122"/>
        <pc:sldMkLst>
          <pc:docMk/>
          <pc:sldMk cId="3320067235" sldId="764"/>
        </pc:sldMkLst>
        <pc:graphicFrameChg chg="modGraphic">
          <ac:chgData name="泰博 鶴" userId="264c972fee3589ea" providerId="LiveId" clId="{0BA5F863-488C-4B15-A420-5E0B9A262317}" dt="2024-05-07T12:35:37.523" v="931" actId="122"/>
          <ac:graphicFrameMkLst>
            <pc:docMk/>
            <pc:sldMk cId="3320067235" sldId="764"/>
            <ac:graphicFrameMk id="4" creationId="{5D1A9AD2-3903-123B-9D6E-BD346F0C5ED5}"/>
          </ac:graphicFrameMkLst>
        </pc:graphicFrameChg>
      </pc:sldChg>
    </pc:docChg>
  </pc:docChgLst>
  <pc:docChgLst>
    <pc:chgData name="泰博 鶴" userId="264c972fee3589ea" providerId="LiveId" clId="{4BAC1D79-13F5-439F-96DC-8481A8655EBC}"/>
    <pc:docChg chg="custSel addSld delSld modSld sldOrd">
      <pc:chgData name="泰博 鶴" userId="264c972fee3589ea" providerId="LiveId" clId="{4BAC1D79-13F5-439F-96DC-8481A8655EBC}" dt="2024-05-05T04:39:07.018" v="76" actId="1076"/>
      <pc:docMkLst>
        <pc:docMk/>
      </pc:docMkLst>
      <pc:sldChg chg="addSp delSp modSp mod">
        <pc:chgData name="泰博 鶴" userId="264c972fee3589ea" providerId="LiveId" clId="{4BAC1D79-13F5-439F-96DC-8481A8655EBC}" dt="2024-05-05T04:36:09.172" v="47" actId="478"/>
        <pc:sldMkLst>
          <pc:docMk/>
          <pc:sldMk cId="940965810" sldId="289"/>
        </pc:sldMkLst>
        <pc:spChg chg="mod">
          <ac:chgData name="泰博 鶴" userId="264c972fee3589ea" providerId="LiveId" clId="{4BAC1D79-13F5-439F-96DC-8481A8655EBC}" dt="2024-05-05T04:35:57.147" v="46" actId="242"/>
          <ac:spMkLst>
            <pc:docMk/>
            <pc:sldMk cId="940965810" sldId="289"/>
            <ac:spMk id="4" creationId="{08EE240A-CFA6-004A-F087-7756DAF6A0B5}"/>
          </ac:spMkLst>
        </pc:spChg>
        <pc:spChg chg="add del mod">
          <ac:chgData name="泰博 鶴" userId="264c972fee3589ea" providerId="LiveId" clId="{4BAC1D79-13F5-439F-96DC-8481A8655EBC}" dt="2024-05-05T04:36:09.172" v="47" actId="478"/>
          <ac:spMkLst>
            <pc:docMk/>
            <pc:sldMk cId="940965810" sldId="289"/>
            <ac:spMk id="6" creationId="{CCBF5FE4-314D-0B37-92C1-E4E7E36FA98E}"/>
          </ac:spMkLst>
        </pc:spChg>
        <pc:picChg chg="add mod ord">
          <ac:chgData name="泰博 鶴" userId="264c972fee3589ea" providerId="LiveId" clId="{4BAC1D79-13F5-439F-96DC-8481A8655EBC}" dt="2024-05-05T04:34:51.527" v="38" actId="167"/>
          <ac:picMkLst>
            <pc:docMk/>
            <pc:sldMk cId="940965810" sldId="289"/>
            <ac:picMk id="5" creationId="{E211EAC0-4501-8843-A363-19A88BC3E9C0}"/>
          </ac:picMkLst>
        </pc:picChg>
        <pc:picChg chg="del">
          <ac:chgData name="泰博 鶴" userId="264c972fee3589ea" providerId="LiveId" clId="{4BAC1D79-13F5-439F-96DC-8481A8655EBC}" dt="2024-05-05T04:34:55.324" v="39" actId="478"/>
          <ac:picMkLst>
            <pc:docMk/>
            <pc:sldMk cId="940965810" sldId="289"/>
            <ac:picMk id="13" creationId="{9640AEA9-4E58-62D1-DCF2-200960AFB426}"/>
          </ac:picMkLst>
        </pc:picChg>
      </pc:sldChg>
      <pc:sldChg chg="del">
        <pc:chgData name="泰博 鶴" userId="264c972fee3589ea" providerId="LiveId" clId="{4BAC1D79-13F5-439F-96DC-8481A8655EBC}" dt="2024-05-05T04:34:42.546" v="34" actId="47"/>
        <pc:sldMkLst>
          <pc:docMk/>
          <pc:sldMk cId="3112965298" sldId="335"/>
        </pc:sldMkLst>
      </pc:sldChg>
      <pc:sldChg chg="addSp delSp modSp del mod">
        <pc:chgData name="泰博 鶴" userId="264c972fee3589ea" providerId="LiveId" clId="{4BAC1D79-13F5-439F-96DC-8481A8655EBC}" dt="2024-05-05T04:34:31.302" v="33" actId="47"/>
        <pc:sldMkLst>
          <pc:docMk/>
          <pc:sldMk cId="1886117306" sldId="649"/>
        </pc:sldMkLst>
        <pc:spChg chg="mod">
          <ac:chgData name="泰博 鶴" userId="264c972fee3589ea" providerId="LiveId" clId="{4BAC1D79-13F5-439F-96DC-8481A8655EBC}" dt="2024-05-05T04:31:08.057" v="9" actId="1076"/>
          <ac:spMkLst>
            <pc:docMk/>
            <pc:sldMk cId="1886117306" sldId="649"/>
            <ac:spMk id="2" creationId="{0A413E03-4D3E-569A-5715-2A5027D96E86}"/>
          </ac:spMkLst>
        </pc:spChg>
        <pc:spChg chg="del">
          <ac:chgData name="泰博 鶴" userId="264c972fee3589ea" providerId="LiveId" clId="{4BAC1D79-13F5-439F-96DC-8481A8655EBC}" dt="2024-05-05T04:24:19.062" v="3" actId="478"/>
          <ac:spMkLst>
            <pc:docMk/>
            <pc:sldMk cId="1886117306" sldId="649"/>
            <ac:spMk id="4" creationId="{BDA3ECA3-8BEB-F887-E515-F7F91934DBBC}"/>
          </ac:spMkLst>
        </pc:spChg>
        <pc:spChg chg="add del mod">
          <ac:chgData name="泰博 鶴" userId="264c972fee3589ea" providerId="LiveId" clId="{4BAC1D79-13F5-439F-96DC-8481A8655EBC}" dt="2024-05-05T04:24:35.604" v="5" actId="478"/>
          <ac:spMkLst>
            <pc:docMk/>
            <pc:sldMk cId="1886117306" sldId="649"/>
            <ac:spMk id="8" creationId="{E471BC0F-436D-4EE8-E3D3-515EFFD384E3}"/>
          </ac:spMkLst>
        </pc:spChg>
        <pc:picChg chg="add mod ord">
          <ac:chgData name="泰博 鶴" userId="264c972fee3589ea" providerId="LiveId" clId="{4BAC1D79-13F5-439F-96DC-8481A8655EBC}" dt="2024-05-05T04:24:28.241" v="4" actId="1076"/>
          <ac:picMkLst>
            <pc:docMk/>
            <pc:sldMk cId="1886117306" sldId="649"/>
            <ac:picMk id="5" creationId="{4809AB0C-2CA3-1F86-8212-47FD12ADCAEC}"/>
          </ac:picMkLst>
        </pc:picChg>
        <pc:picChg chg="del">
          <ac:chgData name="泰博 鶴" userId="264c972fee3589ea" providerId="LiveId" clId="{4BAC1D79-13F5-439F-96DC-8481A8655EBC}" dt="2024-05-05T04:24:09.614" v="2" actId="478"/>
          <ac:picMkLst>
            <pc:docMk/>
            <pc:sldMk cId="1886117306" sldId="649"/>
            <ac:picMk id="6" creationId="{EB9E8F4F-42CA-7CCA-0D01-296162EBE78A}"/>
          </ac:picMkLst>
        </pc:picChg>
      </pc:sldChg>
      <pc:sldChg chg="del">
        <pc:chgData name="泰博 鶴" userId="264c972fee3589ea" providerId="LiveId" clId="{4BAC1D79-13F5-439F-96DC-8481A8655EBC}" dt="2024-05-05T04:34:42.546" v="34" actId="47"/>
        <pc:sldMkLst>
          <pc:docMk/>
          <pc:sldMk cId="2807884407" sldId="650"/>
        </pc:sldMkLst>
      </pc:sldChg>
      <pc:sldChg chg="addSp delSp modSp mod ord">
        <pc:chgData name="泰博 鶴" userId="264c972fee3589ea" providerId="LiveId" clId="{4BAC1D79-13F5-439F-96DC-8481A8655EBC}" dt="2024-05-05T04:39:07.018" v="76" actId="1076"/>
        <pc:sldMkLst>
          <pc:docMk/>
          <pc:sldMk cId="2427853298" sldId="689"/>
        </pc:sldMkLst>
        <pc:spChg chg="mod">
          <ac:chgData name="泰博 鶴" userId="264c972fee3589ea" providerId="LiveId" clId="{4BAC1D79-13F5-439F-96DC-8481A8655EBC}" dt="2024-05-05T04:39:01.244" v="75" actId="207"/>
          <ac:spMkLst>
            <pc:docMk/>
            <pc:sldMk cId="2427853298" sldId="689"/>
            <ac:spMk id="2" creationId="{BE31C833-BB71-9BDC-3927-1BE0E6E82EBD}"/>
          </ac:spMkLst>
        </pc:spChg>
        <pc:spChg chg="mod">
          <ac:chgData name="泰博 鶴" userId="264c972fee3589ea" providerId="LiveId" clId="{4BAC1D79-13F5-439F-96DC-8481A8655EBC}" dt="2024-05-05T04:39:01.244" v="75" actId="207"/>
          <ac:spMkLst>
            <pc:docMk/>
            <pc:sldMk cId="2427853298" sldId="689"/>
            <ac:spMk id="4" creationId="{08EE240A-CFA6-004A-F087-7756DAF6A0B5}"/>
          </ac:spMkLst>
        </pc:spChg>
        <pc:picChg chg="add mod ord">
          <ac:chgData name="泰博 鶴" userId="264c972fee3589ea" providerId="LiveId" clId="{4BAC1D79-13F5-439F-96DC-8481A8655EBC}" dt="2024-05-05T04:39:07.018" v="76" actId="1076"/>
          <ac:picMkLst>
            <pc:docMk/>
            <pc:sldMk cId="2427853298" sldId="689"/>
            <ac:picMk id="5" creationId="{4751ED07-A822-C69C-B267-9EB6BF93C00A}"/>
          </ac:picMkLst>
        </pc:picChg>
        <pc:picChg chg="add del mod ord">
          <ac:chgData name="泰博 鶴" userId="264c972fee3589ea" providerId="LiveId" clId="{4BAC1D79-13F5-439F-96DC-8481A8655EBC}" dt="2024-05-05T04:38:49.082" v="74" actId="478"/>
          <ac:picMkLst>
            <pc:docMk/>
            <pc:sldMk cId="2427853298" sldId="689"/>
            <ac:picMk id="7" creationId="{6D1203E1-791E-AF7E-687B-F279BA286C6F}"/>
          </ac:picMkLst>
        </pc:picChg>
        <pc:picChg chg="del">
          <ac:chgData name="泰博 鶴" userId="264c972fee3589ea" providerId="LiveId" clId="{4BAC1D79-13F5-439F-96DC-8481A8655EBC}" dt="2024-05-05T04:36:45.499" v="50" actId="478"/>
          <ac:picMkLst>
            <pc:docMk/>
            <pc:sldMk cId="2427853298" sldId="689"/>
            <ac:picMk id="13" creationId="{9640AEA9-4E58-62D1-DCF2-200960AFB426}"/>
          </ac:picMkLst>
        </pc:picChg>
      </pc:sldChg>
      <pc:sldChg chg="del">
        <pc:chgData name="泰博 鶴" userId="264c972fee3589ea" providerId="LiveId" clId="{4BAC1D79-13F5-439F-96DC-8481A8655EBC}" dt="2024-05-05T04:31:56.794" v="11" actId="47"/>
        <pc:sldMkLst>
          <pc:docMk/>
          <pc:sldMk cId="944900099" sldId="727"/>
        </pc:sldMkLst>
      </pc:sldChg>
      <pc:sldChg chg="addSp delSp modSp add mod">
        <pc:chgData name="泰博 鶴" userId="264c972fee3589ea" providerId="LiveId" clId="{4BAC1D79-13F5-439F-96DC-8481A8655EBC}" dt="2024-05-05T04:34:15.425" v="32" actId="14100"/>
        <pc:sldMkLst>
          <pc:docMk/>
          <pc:sldMk cId="3855151906" sldId="738"/>
        </pc:sldMkLst>
        <pc:spChg chg="mod">
          <ac:chgData name="泰博 鶴" userId="264c972fee3589ea" providerId="LiveId" clId="{4BAC1D79-13F5-439F-96DC-8481A8655EBC}" dt="2024-05-05T04:34:15.425" v="32" actId="14100"/>
          <ac:spMkLst>
            <pc:docMk/>
            <pc:sldMk cId="3855151906" sldId="738"/>
            <ac:spMk id="2" creationId="{0A413E03-4D3E-569A-5715-2A5027D96E86}"/>
          </ac:spMkLst>
        </pc:spChg>
        <pc:picChg chg="add del mod ord">
          <ac:chgData name="泰博 鶴" userId="264c972fee3589ea" providerId="LiveId" clId="{4BAC1D79-13F5-439F-96DC-8481A8655EBC}" dt="2024-05-05T04:33:45.467" v="29" actId="478"/>
          <ac:picMkLst>
            <pc:docMk/>
            <pc:sldMk cId="3855151906" sldId="738"/>
            <ac:picMk id="4" creationId="{8C646ED4-DDA1-8440-FB89-F325062DCC85}"/>
          </ac:picMkLst>
        </pc:picChg>
        <pc:picChg chg="del">
          <ac:chgData name="泰博 鶴" userId="264c972fee3589ea" providerId="LiveId" clId="{4BAC1D79-13F5-439F-96DC-8481A8655EBC}" dt="2024-05-05T04:32:19.136" v="16" actId="478"/>
          <ac:picMkLst>
            <pc:docMk/>
            <pc:sldMk cId="3855151906" sldId="738"/>
            <ac:picMk id="5" creationId="{4809AB0C-2CA3-1F86-8212-47FD12ADCAEC}"/>
          </ac:picMkLst>
        </pc:picChg>
        <pc:picChg chg="add mod ord">
          <ac:chgData name="泰博 鶴" userId="264c972fee3589ea" providerId="LiveId" clId="{4BAC1D79-13F5-439F-96DC-8481A8655EBC}" dt="2024-05-05T04:33:51.557" v="31" actId="167"/>
          <ac:picMkLst>
            <pc:docMk/>
            <pc:sldMk cId="3855151906" sldId="738"/>
            <ac:picMk id="7" creationId="{607AF3E3-8F13-FFE1-9EE0-7278560283CD}"/>
          </ac:picMkLst>
        </pc:picChg>
      </pc:sldChg>
      <pc:sldChg chg="addSp delSp modSp add del mod">
        <pc:chgData name="泰博 鶴" userId="264c972fee3589ea" providerId="LiveId" clId="{4BAC1D79-13F5-439F-96DC-8481A8655EBC}" dt="2024-05-05T04:33:41.787" v="28" actId="47"/>
        <pc:sldMkLst>
          <pc:docMk/>
          <pc:sldMk cId="4123141674" sldId="739"/>
        </pc:sldMkLst>
        <pc:spChg chg="del">
          <ac:chgData name="泰博 鶴" userId="264c972fee3589ea" providerId="LiveId" clId="{4BAC1D79-13F5-439F-96DC-8481A8655EBC}" dt="2024-05-05T04:33:29.062" v="27" actId="478"/>
          <ac:spMkLst>
            <pc:docMk/>
            <pc:sldMk cId="4123141674" sldId="739"/>
            <ac:spMk id="2" creationId="{0A413E03-4D3E-569A-5715-2A5027D96E86}"/>
          </ac:spMkLst>
        </pc:spChg>
        <pc:spChg chg="add mod">
          <ac:chgData name="泰博 鶴" userId="264c972fee3589ea" providerId="LiveId" clId="{4BAC1D79-13F5-439F-96DC-8481A8655EBC}" dt="2024-05-05T04:33:29.062" v="27" actId="478"/>
          <ac:spMkLst>
            <pc:docMk/>
            <pc:sldMk cId="4123141674" sldId="739"/>
            <ac:spMk id="4" creationId="{80B0E22C-B9C6-69CA-64E6-EA0A08BF267E}"/>
          </ac:spMkLst>
        </pc:spChg>
      </pc:sldChg>
    </pc:docChg>
  </pc:docChgLst>
  <pc:docChgLst>
    <pc:chgData name="泰博 鶴" userId="264c972fee3589ea" providerId="LiveId" clId="{3C8556F1-C7B3-4D7B-9825-082E9BA99F14}"/>
    <pc:docChg chg="undo redo custSel addSld delSld modSld sldOrd">
      <pc:chgData name="泰博 鶴" userId="264c972fee3589ea" providerId="LiveId" clId="{3C8556F1-C7B3-4D7B-9825-082E9BA99F14}" dt="2023-12-08T09:04:14.233" v="2127" actId="6549"/>
      <pc:docMkLst>
        <pc:docMk/>
      </pc:docMkLst>
      <pc:sldChg chg="modSp mod">
        <pc:chgData name="泰博 鶴" userId="264c972fee3589ea" providerId="LiveId" clId="{3C8556F1-C7B3-4D7B-9825-082E9BA99F14}" dt="2023-12-08T06:44:10.028" v="14" actId="20577"/>
        <pc:sldMkLst>
          <pc:docMk/>
          <pc:sldMk cId="1535941372" sldId="256"/>
        </pc:sldMkLst>
        <pc:spChg chg="mod">
          <ac:chgData name="泰博 鶴" userId="264c972fee3589ea" providerId="LiveId" clId="{3C8556F1-C7B3-4D7B-9825-082E9BA99F14}" dt="2023-12-08T06:44:10.028" v="14" actId="20577"/>
          <ac:spMkLst>
            <pc:docMk/>
            <pc:sldMk cId="1535941372" sldId="256"/>
            <ac:spMk id="2" creationId="{0A413E03-4D3E-569A-5715-2A5027D96E86}"/>
          </ac:spMkLst>
        </pc:spChg>
        <pc:spChg chg="mod">
          <ac:chgData name="泰博 鶴" userId="264c972fee3589ea" providerId="LiveId" clId="{3C8556F1-C7B3-4D7B-9825-082E9BA99F14}" dt="2023-12-08T06:43:47.654" v="8" actId="6549"/>
          <ac:spMkLst>
            <pc:docMk/>
            <pc:sldMk cId="1535941372" sldId="256"/>
            <ac:spMk id="4" creationId="{BDA3ECA3-8BEB-F887-E515-F7F91934DBBC}"/>
          </ac:spMkLst>
        </pc:spChg>
      </pc:sldChg>
      <pc:sldChg chg="del">
        <pc:chgData name="泰博 鶴" userId="264c972fee3589ea" providerId="LiveId" clId="{3C8556F1-C7B3-4D7B-9825-082E9BA99F14}" dt="2023-12-08T08:52:53.593" v="1961" actId="47"/>
        <pc:sldMkLst>
          <pc:docMk/>
          <pc:sldMk cId="3179562377" sldId="287"/>
        </pc:sldMkLst>
      </pc:sldChg>
      <pc:sldChg chg="modSp mod">
        <pc:chgData name="泰博 鶴" userId="264c972fee3589ea" providerId="LiveId" clId="{3C8556F1-C7B3-4D7B-9825-082E9BA99F14}" dt="2023-12-08T08:43:33.127" v="1522" actId="207"/>
        <pc:sldMkLst>
          <pc:docMk/>
          <pc:sldMk cId="940965810" sldId="289"/>
        </pc:sldMkLst>
        <pc:spChg chg="mod">
          <ac:chgData name="泰博 鶴" userId="264c972fee3589ea" providerId="LiveId" clId="{3C8556F1-C7B3-4D7B-9825-082E9BA99F14}" dt="2023-12-08T07:05:18.813" v="275" actId="1076"/>
          <ac:spMkLst>
            <pc:docMk/>
            <pc:sldMk cId="940965810" sldId="289"/>
            <ac:spMk id="2" creationId="{BE31C833-BB71-9BDC-3927-1BE0E6E82EBD}"/>
          </ac:spMkLst>
        </pc:spChg>
        <pc:spChg chg="mod">
          <ac:chgData name="泰博 鶴" userId="264c972fee3589ea" providerId="LiveId" clId="{3C8556F1-C7B3-4D7B-9825-082E9BA99F14}" dt="2023-12-08T08:43:33.127" v="1522" actId="207"/>
          <ac:spMkLst>
            <pc:docMk/>
            <pc:sldMk cId="940965810" sldId="289"/>
            <ac:spMk id="4" creationId="{08EE240A-CFA6-004A-F087-7756DAF6A0B5}"/>
          </ac:spMkLst>
        </pc:spChg>
      </pc:sldChg>
      <pc:sldChg chg="modSp mod">
        <pc:chgData name="泰博 鶴" userId="264c972fee3589ea" providerId="LiveId" clId="{3C8556F1-C7B3-4D7B-9825-082E9BA99F14}" dt="2023-12-08T07:22:59.882" v="440" actId="404"/>
        <pc:sldMkLst>
          <pc:docMk/>
          <pc:sldMk cId="2134000837" sldId="325"/>
        </pc:sldMkLst>
        <pc:spChg chg="mod">
          <ac:chgData name="泰博 鶴" userId="264c972fee3589ea" providerId="LiveId" clId="{3C8556F1-C7B3-4D7B-9825-082E9BA99F14}" dt="2023-12-08T07:14:44.996" v="369" actId="404"/>
          <ac:spMkLst>
            <pc:docMk/>
            <pc:sldMk cId="2134000837" sldId="325"/>
            <ac:spMk id="2" creationId="{BE31C833-BB71-9BDC-3927-1BE0E6E82EBD}"/>
          </ac:spMkLst>
        </pc:spChg>
        <pc:spChg chg="mod">
          <ac:chgData name="泰博 鶴" userId="264c972fee3589ea" providerId="LiveId" clId="{3C8556F1-C7B3-4D7B-9825-082E9BA99F14}" dt="2023-12-08T07:22:59.882" v="440" actId="404"/>
          <ac:spMkLst>
            <pc:docMk/>
            <pc:sldMk cId="2134000837" sldId="325"/>
            <ac:spMk id="4" creationId="{08EE240A-CFA6-004A-F087-7756DAF6A0B5}"/>
          </ac:spMkLst>
        </pc:spChg>
      </pc:sldChg>
      <pc:sldChg chg="del">
        <pc:chgData name="泰博 鶴" userId="264c972fee3589ea" providerId="LiveId" clId="{3C8556F1-C7B3-4D7B-9825-082E9BA99F14}" dt="2023-12-08T06:45:05.372" v="24" actId="47"/>
        <pc:sldMkLst>
          <pc:docMk/>
          <pc:sldMk cId="1329209346" sldId="328"/>
        </pc:sldMkLst>
      </pc:sldChg>
      <pc:sldChg chg="addSp delSp modSp mod">
        <pc:chgData name="泰博 鶴" userId="264c972fee3589ea" providerId="LiveId" clId="{3C8556F1-C7B3-4D7B-9825-082E9BA99F14}" dt="2023-12-08T07:44:04.189" v="892" actId="6549"/>
        <pc:sldMkLst>
          <pc:docMk/>
          <pc:sldMk cId="2963946207" sldId="329"/>
        </pc:sldMkLst>
        <pc:spChg chg="mod">
          <ac:chgData name="泰博 鶴" userId="264c972fee3589ea" providerId="LiveId" clId="{3C8556F1-C7B3-4D7B-9825-082E9BA99F14}" dt="2023-12-08T07:35:20.028" v="671" actId="6549"/>
          <ac:spMkLst>
            <pc:docMk/>
            <pc:sldMk cId="2963946207" sldId="329"/>
            <ac:spMk id="2" creationId="{BE31C833-BB71-9BDC-3927-1BE0E6E82EBD}"/>
          </ac:spMkLst>
        </pc:spChg>
        <pc:spChg chg="add mod">
          <ac:chgData name="泰博 鶴" userId="264c972fee3589ea" providerId="LiveId" clId="{3C8556F1-C7B3-4D7B-9825-082E9BA99F14}" dt="2023-12-08T07:40:45.833" v="857" actId="14100"/>
          <ac:spMkLst>
            <pc:docMk/>
            <pc:sldMk cId="2963946207" sldId="329"/>
            <ac:spMk id="3" creationId="{0E1474B6-A331-5CEA-2D50-5A6AA617C984}"/>
          </ac:spMkLst>
        </pc:spChg>
        <pc:spChg chg="del">
          <ac:chgData name="泰博 鶴" userId="264c972fee3589ea" providerId="LiveId" clId="{3C8556F1-C7B3-4D7B-9825-082E9BA99F14}" dt="2023-12-08T07:30:07.518" v="580" actId="478"/>
          <ac:spMkLst>
            <pc:docMk/>
            <pc:sldMk cId="2963946207" sldId="329"/>
            <ac:spMk id="4" creationId="{08EE240A-CFA6-004A-F087-7756DAF6A0B5}"/>
          </ac:spMkLst>
        </pc:spChg>
        <pc:spChg chg="add mod">
          <ac:chgData name="泰博 鶴" userId="264c972fee3589ea" providerId="LiveId" clId="{3C8556F1-C7B3-4D7B-9825-082E9BA99F14}" dt="2023-12-08T07:36:49.187" v="688" actId="20577"/>
          <ac:spMkLst>
            <pc:docMk/>
            <pc:sldMk cId="2963946207" sldId="329"/>
            <ac:spMk id="5" creationId="{8E615259-540F-FDCE-0FEE-4C9F9F2B5CEC}"/>
          </ac:spMkLst>
        </pc:spChg>
        <pc:spChg chg="mod">
          <ac:chgData name="泰博 鶴" userId="264c972fee3589ea" providerId="LiveId" clId="{3C8556F1-C7B3-4D7B-9825-082E9BA99F14}" dt="2023-12-08T07:30:31.358" v="581"/>
          <ac:spMkLst>
            <pc:docMk/>
            <pc:sldMk cId="2963946207" sldId="329"/>
            <ac:spMk id="8" creationId="{99D59B17-45E9-5FDA-78F3-828221B34950}"/>
          </ac:spMkLst>
        </pc:spChg>
        <pc:spChg chg="mod">
          <ac:chgData name="泰博 鶴" userId="264c972fee3589ea" providerId="LiveId" clId="{3C8556F1-C7B3-4D7B-9825-082E9BA99F14}" dt="2023-12-08T07:34:46.619" v="639" actId="20577"/>
          <ac:spMkLst>
            <pc:docMk/>
            <pc:sldMk cId="2963946207" sldId="329"/>
            <ac:spMk id="9" creationId="{C0452AD5-B6E6-D3B6-3FC1-EBC5CE883AC5}"/>
          </ac:spMkLst>
        </pc:spChg>
        <pc:spChg chg="add mod">
          <ac:chgData name="泰博 鶴" userId="264c972fee3589ea" providerId="LiveId" clId="{3C8556F1-C7B3-4D7B-9825-082E9BA99F14}" dt="2023-12-08T07:44:04.189" v="892" actId="6549"/>
          <ac:spMkLst>
            <pc:docMk/>
            <pc:sldMk cId="2963946207" sldId="329"/>
            <ac:spMk id="10" creationId="{F7C847B9-9028-78E7-8F73-5544B18FC72B}"/>
          </ac:spMkLst>
        </pc:spChg>
        <pc:spChg chg="mod">
          <ac:chgData name="泰博 鶴" userId="264c972fee3589ea" providerId="LiveId" clId="{3C8556F1-C7B3-4D7B-9825-082E9BA99F14}" dt="2023-12-08T07:30:31.358" v="581"/>
          <ac:spMkLst>
            <pc:docMk/>
            <pc:sldMk cId="2963946207" sldId="329"/>
            <ac:spMk id="15" creationId="{A6EE3BE8-323D-8156-ACC9-1A6433AF800C}"/>
          </ac:spMkLst>
        </pc:spChg>
        <pc:spChg chg="mod">
          <ac:chgData name="泰博 鶴" userId="264c972fee3589ea" providerId="LiveId" clId="{3C8556F1-C7B3-4D7B-9825-082E9BA99F14}" dt="2023-12-08T07:35:34.433" v="684" actId="20577"/>
          <ac:spMkLst>
            <pc:docMk/>
            <pc:sldMk cId="2963946207" sldId="329"/>
            <ac:spMk id="16" creationId="{BE518C0C-F30F-A880-1594-F297C5D52FDD}"/>
          </ac:spMkLst>
        </pc:spChg>
        <pc:spChg chg="mod">
          <ac:chgData name="泰博 鶴" userId="264c972fee3589ea" providerId="LiveId" clId="{3C8556F1-C7B3-4D7B-9825-082E9BA99F14}" dt="2023-12-08T07:30:31.358" v="581"/>
          <ac:spMkLst>
            <pc:docMk/>
            <pc:sldMk cId="2963946207" sldId="329"/>
            <ac:spMk id="18" creationId="{BE9F3F2C-36A2-E177-A63D-E70003B7949E}"/>
          </ac:spMkLst>
        </pc:spChg>
        <pc:spChg chg="mod">
          <ac:chgData name="泰博 鶴" userId="264c972fee3589ea" providerId="LiveId" clId="{3C8556F1-C7B3-4D7B-9825-082E9BA99F14}" dt="2023-12-08T07:35:28.049" v="674" actId="20577"/>
          <ac:spMkLst>
            <pc:docMk/>
            <pc:sldMk cId="2963946207" sldId="329"/>
            <ac:spMk id="19" creationId="{BAC5E098-953B-2B6F-051D-3C0860E5BAD7}"/>
          </ac:spMkLst>
        </pc:spChg>
        <pc:grpChg chg="add mod">
          <ac:chgData name="泰博 鶴" userId="264c972fee3589ea" providerId="LiveId" clId="{3C8556F1-C7B3-4D7B-9825-082E9BA99F14}" dt="2023-12-08T07:32:58.554" v="594" actId="1076"/>
          <ac:grpSpMkLst>
            <pc:docMk/>
            <pc:sldMk cId="2963946207" sldId="329"/>
            <ac:grpSpMk id="7" creationId="{CCACDA22-EA3B-BCFC-1CD3-CC155E7ABC0B}"/>
          </ac:grpSpMkLst>
        </pc:grpChg>
        <pc:grpChg chg="add mod">
          <ac:chgData name="泰博 鶴" userId="264c972fee3589ea" providerId="LiveId" clId="{3C8556F1-C7B3-4D7B-9825-082E9BA99F14}" dt="2023-12-08T07:40:55.798" v="858" actId="1076"/>
          <ac:grpSpMkLst>
            <pc:docMk/>
            <pc:sldMk cId="2963946207" sldId="329"/>
            <ac:grpSpMk id="14" creationId="{9706A564-52D3-F3A8-794F-D7616A35CDF6}"/>
          </ac:grpSpMkLst>
        </pc:grpChg>
        <pc:grpChg chg="add mod">
          <ac:chgData name="泰博 鶴" userId="264c972fee3589ea" providerId="LiveId" clId="{3C8556F1-C7B3-4D7B-9825-082E9BA99F14}" dt="2023-12-08T07:41:02.761" v="859" actId="1076"/>
          <ac:grpSpMkLst>
            <pc:docMk/>
            <pc:sldMk cId="2963946207" sldId="329"/>
            <ac:grpSpMk id="17" creationId="{10EC1244-AA41-0E7D-EFDE-A7AA86FB1E4E}"/>
          </ac:grpSpMkLst>
        </pc:grpChg>
        <pc:picChg chg="mod">
          <ac:chgData name="泰博 鶴" userId="264c972fee3589ea" providerId="LiveId" clId="{3C8556F1-C7B3-4D7B-9825-082E9BA99F14}" dt="2023-12-08T07:31:18.167" v="587" actId="1076"/>
          <ac:picMkLst>
            <pc:docMk/>
            <pc:sldMk cId="2963946207" sldId="329"/>
            <ac:picMk id="13" creationId="{9640AEA9-4E58-62D1-DCF2-200960AFB426}"/>
          </ac:picMkLst>
        </pc:picChg>
        <pc:cxnChg chg="add mod">
          <ac:chgData name="泰博 鶴" userId="264c972fee3589ea" providerId="LiveId" clId="{3C8556F1-C7B3-4D7B-9825-082E9BA99F14}" dt="2023-12-08T07:43:31.479" v="871" actId="208"/>
          <ac:cxnSpMkLst>
            <pc:docMk/>
            <pc:sldMk cId="2963946207" sldId="329"/>
            <ac:cxnSpMk id="6" creationId="{57E5CA6C-2027-CA8F-600C-7141875A776F}"/>
          </ac:cxnSpMkLst>
        </pc:cxnChg>
        <pc:cxnChg chg="add mod">
          <ac:chgData name="泰博 鶴" userId="264c972fee3589ea" providerId="LiveId" clId="{3C8556F1-C7B3-4D7B-9825-082E9BA99F14}" dt="2023-12-08T07:43:31.479" v="871" actId="208"/>
          <ac:cxnSpMkLst>
            <pc:docMk/>
            <pc:sldMk cId="2963946207" sldId="329"/>
            <ac:cxnSpMk id="11" creationId="{7B3225CB-6326-78C4-F691-9A1014FCA945}"/>
          </ac:cxnSpMkLst>
        </pc:cxnChg>
        <pc:cxnChg chg="add mod">
          <ac:chgData name="泰博 鶴" userId="264c972fee3589ea" providerId="LiveId" clId="{3C8556F1-C7B3-4D7B-9825-082E9BA99F14}" dt="2023-12-08T07:43:31.479" v="871" actId="208"/>
          <ac:cxnSpMkLst>
            <pc:docMk/>
            <pc:sldMk cId="2963946207" sldId="329"/>
            <ac:cxnSpMk id="12" creationId="{8AA89A4F-9127-0C42-820F-6C320066D20D}"/>
          </ac:cxnSpMkLst>
        </pc:cxnChg>
      </pc:sldChg>
      <pc:sldChg chg="modSp mod ord">
        <pc:chgData name="泰博 鶴" userId="264c972fee3589ea" providerId="LiveId" clId="{3C8556F1-C7B3-4D7B-9825-082E9BA99F14}" dt="2023-12-08T08:52:25.838" v="1960" actId="6549"/>
        <pc:sldMkLst>
          <pc:docMk/>
          <pc:sldMk cId="1187880601" sldId="330"/>
        </pc:sldMkLst>
        <pc:spChg chg="mod">
          <ac:chgData name="泰博 鶴" userId="264c972fee3589ea" providerId="LiveId" clId="{3C8556F1-C7B3-4D7B-9825-082E9BA99F14}" dt="2023-12-08T08:45:08.028" v="1564" actId="20577"/>
          <ac:spMkLst>
            <pc:docMk/>
            <pc:sldMk cId="1187880601" sldId="330"/>
            <ac:spMk id="2" creationId="{BE31C833-BB71-9BDC-3927-1BE0E6E82EBD}"/>
          </ac:spMkLst>
        </pc:spChg>
        <pc:spChg chg="mod">
          <ac:chgData name="泰博 鶴" userId="264c972fee3589ea" providerId="LiveId" clId="{3C8556F1-C7B3-4D7B-9825-082E9BA99F14}" dt="2023-12-08T08:52:25.838" v="1960" actId="6549"/>
          <ac:spMkLst>
            <pc:docMk/>
            <pc:sldMk cId="1187880601" sldId="330"/>
            <ac:spMk id="4" creationId="{08EE240A-CFA6-004A-F087-7756DAF6A0B5}"/>
          </ac:spMkLst>
        </pc:spChg>
      </pc:sldChg>
      <pc:sldChg chg="del">
        <pc:chgData name="泰博 鶴" userId="264c972fee3589ea" providerId="LiveId" clId="{3C8556F1-C7B3-4D7B-9825-082E9BA99F14}" dt="2023-12-08T08:52:53.593" v="1961" actId="47"/>
        <pc:sldMkLst>
          <pc:docMk/>
          <pc:sldMk cId="2449939323" sldId="331"/>
        </pc:sldMkLst>
      </pc:sldChg>
      <pc:sldChg chg="del">
        <pc:chgData name="泰博 鶴" userId="264c972fee3589ea" providerId="LiveId" clId="{3C8556F1-C7B3-4D7B-9825-082E9BA99F14}" dt="2023-12-08T08:52:53.593" v="1961" actId="47"/>
        <pc:sldMkLst>
          <pc:docMk/>
          <pc:sldMk cId="4270278369" sldId="332"/>
        </pc:sldMkLst>
      </pc:sldChg>
      <pc:sldChg chg="del">
        <pc:chgData name="泰博 鶴" userId="264c972fee3589ea" providerId="LiveId" clId="{3C8556F1-C7B3-4D7B-9825-082E9BA99F14}" dt="2023-12-08T08:52:53.593" v="1961" actId="47"/>
        <pc:sldMkLst>
          <pc:docMk/>
          <pc:sldMk cId="3289024049" sldId="333"/>
        </pc:sldMkLst>
      </pc:sldChg>
      <pc:sldChg chg="del">
        <pc:chgData name="泰博 鶴" userId="264c972fee3589ea" providerId="LiveId" clId="{3C8556F1-C7B3-4D7B-9825-082E9BA99F14}" dt="2023-12-08T08:52:53.593" v="1961" actId="47"/>
        <pc:sldMkLst>
          <pc:docMk/>
          <pc:sldMk cId="3262169" sldId="334"/>
        </pc:sldMkLst>
      </pc:sldChg>
      <pc:sldChg chg="del">
        <pc:chgData name="泰博 鶴" userId="264c972fee3589ea" providerId="LiveId" clId="{3C8556F1-C7B3-4D7B-9825-082E9BA99F14}" dt="2023-12-08T08:52:53.593" v="1961" actId="47"/>
        <pc:sldMkLst>
          <pc:docMk/>
          <pc:sldMk cId="1023046497" sldId="335"/>
        </pc:sldMkLst>
      </pc:sldChg>
      <pc:sldChg chg="del">
        <pc:chgData name="泰博 鶴" userId="264c972fee3589ea" providerId="LiveId" clId="{3C8556F1-C7B3-4D7B-9825-082E9BA99F14}" dt="2023-12-08T08:52:53.593" v="1961" actId="47"/>
        <pc:sldMkLst>
          <pc:docMk/>
          <pc:sldMk cId="3441797176" sldId="336"/>
        </pc:sldMkLst>
      </pc:sldChg>
      <pc:sldChg chg="modSp add mod">
        <pc:chgData name="泰博 鶴" userId="264c972fee3589ea" providerId="LiveId" clId="{3C8556F1-C7B3-4D7B-9825-082E9BA99F14}" dt="2023-12-08T06:45:01.454" v="23" actId="20577"/>
        <pc:sldMkLst>
          <pc:docMk/>
          <pc:sldMk cId="297336812" sldId="337"/>
        </pc:sldMkLst>
        <pc:spChg chg="mod">
          <ac:chgData name="泰博 鶴" userId="264c972fee3589ea" providerId="LiveId" clId="{3C8556F1-C7B3-4D7B-9825-082E9BA99F14}" dt="2023-12-08T06:45:01.454" v="23" actId="20577"/>
          <ac:spMkLst>
            <pc:docMk/>
            <pc:sldMk cId="297336812" sldId="337"/>
            <ac:spMk id="4" creationId="{BDA3ECA3-8BEB-F887-E515-F7F91934DBBC}"/>
          </ac:spMkLst>
        </pc:spChg>
      </pc:sldChg>
      <pc:sldChg chg="addSp delSp modSp add del mod">
        <pc:chgData name="泰博 鶴" userId="264c972fee3589ea" providerId="LiveId" clId="{3C8556F1-C7B3-4D7B-9825-082E9BA99F14}" dt="2023-12-08T07:25:07.022" v="441" actId="47"/>
        <pc:sldMkLst>
          <pc:docMk/>
          <pc:sldMk cId="2501116895" sldId="338"/>
        </pc:sldMkLst>
        <pc:spChg chg="del">
          <ac:chgData name="泰博 鶴" userId="264c972fee3589ea" providerId="LiveId" clId="{3C8556F1-C7B3-4D7B-9825-082E9BA99F14}" dt="2023-12-08T07:17:36.942" v="400" actId="478"/>
          <ac:spMkLst>
            <pc:docMk/>
            <pc:sldMk cId="2501116895" sldId="338"/>
            <ac:spMk id="2" creationId="{BE31C833-BB71-9BDC-3927-1BE0E6E82EBD}"/>
          </ac:spMkLst>
        </pc:spChg>
        <pc:spChg chg="del">
          <ac:chgData name="泰博 鶴" userId="264c972fee3589ea" providerId="LiveId" clId="{3C8556F1-C7B3-4D7B-9825-082E9BA99F14}" dt="2023-12-08T07:17:36.942" v="400" actId="478"/>
          <ac:spMkLst>
            <pc:docMk/>
            <pc:sldMk cId="2501116895" sldId="338"/>
            <ac:spMk id="4" creationId="{08EE240A-CFA6-004A-F087-7756DAF6A0B5}"/>
          </ac:spMkLst>
        </pc:spChg>
        <pc:spChg chg="add del mod">
          <ac:chgData name="泰博 鶴" userId="264c972fee3589ea" providerId="LiveId" clId="{3C8556F1-C7B3-4D7B-9825-082E9BA99F14}" dt="2023-12-08T07:17:44.513" v="401" actId="478"/>
          <ac:spMkLst>
            <pc:docMk/>
            <pc:sldMk cId="2501116895" sldId="338"/>
            <ac:spMk id="5" creationId="{3F675292-0F5B-C31C-6A3F-3A7A1A97071B}"/>
          </ac:spMkLst>
        </pc:spChg>
        <pc:picChg chg="del">
          <ac:chgData name="泰博 鶴" userId="264c972fee3589ea" providerId="LiveId" clId="{3C8556F1-C7B3-4D7B-9825-082E9BA99F14}" dt="2023-12-08T07:17:36.942" v="400" actId="478"/>
          <ac:picMkLst>
            <pc:docMk/>
            <pc:sldMk cId="2501116895" sldId="338"/>
            <ac:picMk id="13" creationId="{9640AEA9-4E58-62D1-DCF2-200960AFB426}"/>
          </ac:picMkLst>
        </pc:picChg>
      </pc:sldChg>
      <pc:sldChg chg="modSp add del mod">
        <pc:chgData name="泰博 鶴" userId="264c972fee3589ea" providerId="LiveId" clId="{3C8556F1-C7B3-4D7B-9825-082E9BA99F14}" dt="2023-12-08T08:44:32.116" v="1524" actId="207"/>
        <pc:sldMkLst>
          <pc:docMk/>
          <pc:sldMk cId="3675354931" sldId="338"/>
        </pc:sldMkLst>
        <pc:spChg chg="mod">
          <ac:chgData name="泰博 鶴" userId="264c972fee3589ea" providerId="LiveId" clId="{3C8556F1-C7B3-4D7B-9825-082E9BA99F14}" dt="2023-12-08T08:44:32.116" v="1524" actId="207"/>
          <ac:spMkLst>
            <pc:docMk/>
            <pc:sldMk cId="3675354931" sldId="338"/>
            <ac:spMk id="2" creationId="{BE31C833-BB71-9BDC-3927-1BE0E6E82EBD}"/>
          </ac:spMkLst>
        </pc:spChg>
        <pc:picChg chg="mod">
          <ac:chgData name="泰博 鶴" userId="264c972fee3589ea" providerId="LiveId" clId="{3C8556F1-C7B3-4D7B-9825-082E9BA99F14}" dt="2023-12-08T08:42:43.488" v="1518" actId="14100"/>
          <ac:picMkLst>
            <pc:docMk/>
            <pc:sldMk cId="3675354931" sldId="338"/>
            <ac:picMk id="1055" creationId="{4E2438FC-21BA-8DAC-2466-BB303F9A2E02}"/>
          </ac:picMkLst>
        </pc:picChg>
      </pc:sldChg>
      <pc:sldChg chg="modSp add mod">
        <pc:chgData name="泰博 鶴" userId="264c972fee3589ea" providerId="LiveId" clId="{3C8556F1-C7B3-4D7B-9825-082E9BA99F14}" dt="2023-12-08T08:08:24.650" v="1061" actId="1076"/>
        <pc:sldMkLst>
          <pc:docMk/>
          <pc:sldMk cId="2013379539" sldId="344"/>
        </pc:sldMkLst>
        <pc:spChg chg="mod">
          <ac:chgData name="泰博 鶴" userId="264c972fee3589ea" providerId="LiveId" clId="{3C8556F1-C7B3-4D7B-9825-082E9BA99F14}" dt="2023-12-08T08:06:48.295" v="1049" actId="255"/>
          <ac:spMkLst>
            <pc:docMk/>
            <pc:sldMk cId="2013379539" sldId="344"/>
            <ac:spMk id="2" creationId="{BE31C833-BB71-9BDC-3927-1BE0E6E82EBD}"/>
          </ac:spMkLst>
        </pc:spChg>
        <pc:spChg chg="mod">
          <ac:chgData name="泰博 鶴" userId="264c972fee3589ea" providerId="LiveId" clId="{3C8556F1-C7B3-4D7B-9825-082E9BA99F14}" dt="2023-12-08T08:07:24.409" v="1054" actId="1076"/>
          <ac:spMkLst>
            <pc:docMk/>
            <pc:sldMk cId="2013379539" sldId="344"/>
            <ac:spMk id="6" creationId="{135FB4B4-A8F3-B145-D3EF-6A2ACCF5E39B}"/>
          </ac:spMkLst>
        </pc:spChg>
        <pc:spChg chg="mod">
          <ac:chgData name="泰博 鶴" userId="264c972fee3589ea" providerId="LiveId" clId="{3C8556F1-C7B3-4D7B-9825-082E9BA99F14}" dt="2023-12-08T08:08:24.650" v="1061" actId="1076"/>
          <ac:spMkLst>
            <pc:docMk/>
            <pc:sldMk cId="2013379539" sldId="344"/>
            <ac:spMk id="8" creationId="{F49CDA6D-E061-A713-91A5-8722986A6DFE}"/>
          </ac:spMkLst>
        </pc:spChg>
        <pc:spChg chg="mod">
          <ac:chgData name="泰博 鶴" userId="264c972fee3589ea" providerId="LiveId" clId="{3C8556F1-C7B3-4D7B-9825-082E9BA99F14}" dt="2023-12-08T08:08:05.011" v="1057" actId="1076"/>
          <ac:spMkLst>
            <pc:docMk/>
            <pc:sldMk cId="2013379539" sldId="344"/>
            <ac:spMk id="9" creationId="{23037F45-ECEC-82A5-E60F-86135D96F43F}"/>
          </ac:spMkLst>
        </pc:spChg>
      </pc:sldChg>
      <pc:sldChg chg="addSp delSp modSp add mod">
        <pc:chgData name="泰博 鶴" userId="264c972fee3589ea" providerId="LiveId" clId="{3C8556F1-C7B3-4D7B-9825-082E9BA99F14}" dt="2023-12-08T08:18:15.593" v="1112" actId="2711"/>
        <pc:sldMkLst>
          <pc:docMk/>
          <pc:sldMk cId="1461987404" sldId="395"/>
        </pc:sldMkLst>
        <pc:spChg chg="mod">
          <ac:chgData name="泰博 鶴" userId="264c972fee3589ea" providerId="LiveId" clId="{3C8556F1-C7B3-4D7B-9825-082E9BA99F14}" dt="2023-12-08T08:16:40.469" v="1099" actId="2711"/>
          <ac:spMkLst>
            <pc:docMk/>
            <pc:sldMk cId="1461987404" sldId="395"/>
            <ac:spMk id="2" creationId="{9A73F7C7-07B3-44DD-8ED0-1CFE306C7477}"/>
          </ac:spMkLst>
        </pc:spChg>
        <pc:spChg chg="mod">
          <ac:chgData name="泰博 鶴" userId="264c972fee3589ea" providerId="LiveId" clId="{3C8556F1-C7B3-4D7B-9825-082E9BA99F14}" dt="2023-12-08T08:17:30.341" v="1108" actId="404"/>
          <ac:spMkLst>
            <pc:docMk/>
            <pc:sldMk cId="1461987404" sldId="395"/>
            <ac:spMk id="4" creationId="{0250317C-DE71-4F40-96AD-358B2C820F1E}"/>
          </ac:spMkLst>
        </pc:spChg>
        <pc:spChg chg="mod">
          <ac:chgData name="泰博 鶴" userId="264c972fee3589ea" providerId="LiveId" clId="{3C8556F1-C7B3-4D7B-9825-082E9BA99F14}" dt="2023-12-08T08:16:18.508" v="1098" actId="207"/>
          <ac:spMkLst>
            <pc:docMk/>
            <pc:sldMk cId="1461987404" sldId="395"/>
            <ac:spMk id="6" creationId="{64D25545-8140-44F2-844D-14064F757E78}"/>
          </ac:spMkLst>
        </pc:spChg>
        <pc:spChg chg="del">
          <ac:chgData name="泰博 鶴" userId="264c972fee3589ea" providerId="LiveId" clId="{3C8556F1-C7B3-4D7B-9825-082E9BA99F14}" dt="2023-12-08T08:16:56.225" v="1100" actId="478"/>
          <ac:spMkLst>
            <pc:docMk/>
            <pc:sldMk cId="1461987404" sldId="395"/>
            <ac:spMk id="8" creationId="{C15CE6D7-0536-43E4-9BC8-A15E33ACE110}"/>
          </ac:spMkLst>
        </pc:spChg>
        <pc:spChg chg="mod">
          <ac:chgData name="泰博 鶴" userId="264c972fee3589ea" providerId="LiveId" clId="{3C8556F1-C7B3-4D7B-9825-082E9BA99F14}" dt="2023-12-08T08:18:07.663" v="1111" actId="2711"/>
          <ac:spMkLst>
            <pc:docMk/>
            <pc:sldMk cId="1461987404" sldId="395"/>
            <ac:spMk id="9" creationId="{374304C8-07DC-403B-94AB-44735141758B}"/>
          </ac:spMkLst>
        </pc:spChg>
        <pc:spChg chg="mod">
          <ac:chgData name="泰博 鶴" userId="264c972fee3589ea" providerId="LiveId" clId="{3C8556F1-C7B3-4D7B-9825-082E9BA99F14}" dt="2023-12-08T08:18:15.593" v="1112" actId="2711"/>
          <ac:spMkLst>
            <pc:docMk/>
            <pc:sldMk cId="1461987404" sldId="395"/>
            <ac:spMk id="10" creationId="{3BE093B9-50D0-4DCD-B291-C01C2AEFF802}"/>
          </ac:spMkLst>
        </pc:spChg>
        <pc:spChg chg="mod">
          <ac:chgData name="泰博 鶴" userId="264c972fee3589ea" providerId="LiveId" clId="{3C8556F1-C7B3-4D7B-9825-082E9BA99F14}" dt="2023-12-08T08:14:31.568" v="1080" actId="20577"/>
          <ac:spMkLst>
            <pc:docMk/>
            <pc:sldMk cId="1461987404" sldId="395"/>
            <ac:spMk id="11" creationId="{201209B3-1B2A-4DF9-95DA-40C84EB29DFA}"/>
          </ac:spMkLst>
        </pc:spChg>
        <pc:picChg chg="add mod ord">
          <ac:chgData name="泰博 鶴" userId="264c972fee3589ea" providerId="LiveId" clId="{3C8556F1-C7B3-4D7B-9825-082E9BA99F14}" dt="2023-12-08T08:14:01.552" v="1067" actId="167"/>
          <ac:picMkLst>
            <pc:docMk/>
            <pc:sldMk cId="1461987404" sldId="395"/>
            <ac:picMk id="3" creationId="{6DBC1253-959A-9B4F-C6DF-7B3CE1C59680}"/>
          </ac:picMkLst>
        </pc:picChg>
      </pc:sldChg>
      <pc:sldChg chg="addSp modSp add mod">
        <pc:chgData name="泰博 鶴" userId="264c972fee3589ea" providerId="LiveId" clId="{3C8556F1-C7B3-4D7B-9825-082E9BA99F14}" dt="2023-12-08T08:54:05.351" v="1963" actId="167"/>
        <pc:sldMkLst>
          <pc:docMk/>
          <pc:sldMk cId="2879228735" sldId="397"/>
        </pc:sldMkLst>
        <pc:graphicFrameChg chg="mod modGraphic">
          <ac:chgData name="泰博 鶴" userId="264c972fee3589ea" providerId="LiveId" clId="{3C8556F1-C7B3-4D7B-9825-082E9BA99F14}" dt="2023-12-08T08:40:30.262" v="1423"/>
          <ac:graphicFrameMkLst>
            <pc:docMk/>
            <pc:sldMk cId="2879228735" sldId="397"/>
            <ac:graphicFrameMk id="4" creationId="{FD18EF5E-44B5-4725-B4B8-E1BDF8C19944}"/>
          </ac:graphicFrameMkLst>
        </pc:graphicFrameChg>
        <pc:picChg chg="add mod ord">
          <ac:chgData name="泰博 鶴" userId="264c972fee3589ea" providerId="LiveId" clId="{3C8556F1-C7B3-4D7B-9825-082E9BA99F14}" dt="2023-12-08T08:54:05.351" v="1963" actId="167"/>
          <ac:picMkLst>
            <pc:docMk/>
            <pc:sldMk cId="2879228735" sldId="397"/>
            <ac:picMk id="3" creationId="{A1F86393-8DDD-11E1-8457-A70505991E6E}"/>
          </ac:picMkLst>
        </pc:picChg>
      </pc:sldChg>
      <pc:sldChg chg="modSp add mod">
        <pc:chgData name="泰博 鶴" userId="264c972fee3589ea" providerId="LiveId" clId="{3C8556F1-C7B3-4D7B-9825-082E9BA99F14}" dt="2023-12-08T07:19:12.265" v="417"/>
        <pc:sldMkLst>
          <pc:docMk/>
          <pc:sldMk cId="1381221637" sldId="541"/>
        </pc:sldMkLst>
        <pc:spChg chg="mod">
          <ac:chgData name="泰博 鶴" userId="264c972fee3589ea" providerId="LiveId" clId="{3C8556F1-C7B3-4D7B-9825-082E9BA99F14}" dt="2023-12-08T07:19:12.265" v="417"/>
          <ac:spMkLst>
            <pc:docMk/>
            <pc:sldMk cId="1381221637" sldId="541"/>
            <ac:spMk id="2" creationId="{00000000-0000-0000-0000-000000000000}"/>
          </ac:spMkLst>
        </pc:spChg>
        <pc:graphicFrameChg chg="modGraphic">
          <ac:chgData name="泰博 鶴" userId="264c972fee3589ea" providerId="LiveId" clId="{3C8556F1-C7B3-4D7B-9825-082E9BA99F14}" dt="2023-12-08T07:18:59.972" v="416" actId="14734"/>
          <ac:graphicFrameMkLst>
            <pc:docMk/>
            <pc:sldMk cId="1381221637" sldId="541"/>
            <ac:graphicFrameMk id="5" creationId="{00000000-0000-0000-0000-000000000000}"/>
          </ac:graphicFrameMkLst>
        </pc:graphicFrameChg>
      </pc:sldChg>
      <pc:sldChg chg="modSp add mod">
        <pc:chgData name="泰博 鶴" userId="264c972fee3589ea" providerId="LiveId" clId="{3C8556F1-C7B3-4D7B-9825-082E9BA99F14}" dt="2023-12-08T07:19:20.041" v="418"/>
        <pc:sldMkLst>
          <pc:docMk/>
          <pc:sldMk cId="2967729341" sldId="542"/>
        </pc:sldMkLst>
        <pc:spChg chg="mod">
          <ac:chgData name="泰博 鶴" userId="264c972fee3589ea" providerId="LiveId" clId="{3C8556F1-C7B3-4D7B-9825-082E9BA99F14}" dt="2023-12-08T07:19:20.041" v="418"/>
          <ac:spMkLst>
            <pc:docMk/>
            <pc:sldMk cId="2967729341" sldId="542"/>
            <ac:spMk id="2" creationId="{00000000-0000-0000-0000-000000000000}"/>
          </ac:spMkLst>
        </pc:spChg>
      </pc:sldChg>
      <pc:sldChg chg="delSp modSp add mod">
        <pc:chgData name="泰博 鶴" userId="264c972fee3589ea" providerId="LiveId" clId="{3C8556F1-C7B3-4D7B-9825-082E9BA99F14}" dt="2023-12-08T07:18:33.355" v="415" actId="478"/>
        <pc:sldMkLst>
          <pc:docMk/>
          <pc:sldMk cId="4095552136" sldId="638"/>
        </pc:sldMkLst>
        <pc:spChg chg="mod">
          <ac:chgData name="泰博 鶴" userId="264c972fee3589ea" providerId="LiveId" clId="{3C8556F1-C7B3-4D7B-9825-082E9BA99F14}" dt="2023-12-08T07:18:09.209" v="409" actId="20577"/>
          <ac:spMkLst>
            <pc:docMk/>
            <pc:sldMk cId="4095552136" sldId="638"/>
            <ac:spMk id="2" creationId="{00000000-0000-0000-0000-000000000000}"/>
          </ac:spMkLst>
        </pc:spChg>
        <pc:spChg chg="del">
          <ac:chgData name="泰博 鶴" userId="264c972fee3589ea" providerId="LiveId" clId="{3C8556F1-C7B3-4D7B-9825-082E9BA99F14}" dt="2023-12-08T07:18:33.355" v="415" actId="478"/>
          <ac:spMkLst>
            <pc:docMk/>
            <pc:sldMk cId="4095552136" sldId="638"/>
            <ac:spMk id="4" creationId="{00000000-0000-0000-0000-000000000000}"/>
          </ac:spMkLst>
        </pc:spChg>
        <pc:graphicFrameChg chg="modGraphic">
          <ac:chgData name="泰博 鶴" userId="264c972fee3589ea" providerId="LiveId" clId="{3C8556F1-C7B3-4D7B-9825-082E9BA99F14}" dt="2023-12-08T07:18:21.805" v="414" actId="404"/>
          <ac:graphicFrameMkLst>
            <pc:docMk/>
            <pc:sldMk cId="4095552136" sldId="638"/>
            <ac:graphicFrameMk id="5" creationId="{00000000-0000-0000-0000-000000000000}"/>
          </ac:graphicFrameMkLst>
        </pc:graphicFrameChg>
      </pc:sldChg>
      <pc:sldChg chg="addSp delSp modSp add mod">
        <pc:chgData name="泰博 鶴" userId="264c972fee3589ea" providerId="LiveId" clId="{3C8556F1-C7B3-4D7B-9825-082E9BA99F14}" dt="2023-12-08T07:49:28.364" v="973" actId="478"/>
        <pc:sldMkLst>
          <pc:docMk/>
          <pc:sldMk cId="1343180142" sldId="641"/>
        </pc:sldMkLst>
        <pc:picChg chg="add del mod ord">
          <ac:chgData name="泰博 鶴" userId="264c972fee3589ea" providerId="LiveId" clId="{3C8556F1-C7B3-4D7B-9825-082E9BA99F14}" dt="2023-12-08T07:49:28.364" v="973" actId="478"/>
          <ac:picMkLst>
            <pc:docMk/>
            <pc:sldMk cId="1343180142" sldId="641"/>
            <ac:picMk id="3" creationId="{DF9ABAE4-B618-E7F8-0B94-C60CB321CD12}"/>
          </ac:picMkLst>
        </pc:picChg>
      </pc:sldChg>
      <pc:sldChg chg="modSp add mod">
        <pc:chgData name="泰博 鶴" userId="264c972fee3589ea" providerId="LiveId" clId="{3C8556F1-C7B3-4D7B-9825-082E9BA99F14}" dt="2023-12-08T07:48:25.392" v="969" actId="20577"/>
        <pc:sldMkLst>
          <pc:docMk/>
          <pc:sldMk cId="1491825097" sldId="642"/>
        </pc:sldMkLst>
        <pc:spChg chg="mod">
          <ac:chgData name="泰博 鶴" userId="264c972fee3589ea" providerId="LiveId" clId="{3C8556F1-C7B3-4D7B-9825-082E9BA99F14}" dt="2023-12-08T07:46:26.898" v="915" actId="6549"/>
          <ac:spMkLst>
            <pc:docMk/>
            <pc:sldMk cId="1491825097" sldId="642"/>
            <ac:spMk id="3" creationId="{0E1474B6-A331-5CEA-2D50-5A6AA617C984}"/>
          </ac:spMkLst>
        </pc:spChg>
        <pc:spChg chg="mod">
          <ac:chgData name="泰博 鶴" userId="264c972fee3589ea" providerId="LiveId" clId="{3C8556F1-C7B3-4D7B-9825-082E9BA99F14}" dt="2023-12-08T07:45:35.093" v="909" actId="6559"/>
          <ac:spMkLst>
            <pc:docMk/>
            <pc:sldMk cId="1491825097" sldId="642"/>
            <ac:spMk id="5" creationId="{8E615259-540F-FDCE-0FEE-4C9F9F2B5CEC}"/>
          </ac:spMkLst>
        </pc:spChg>
        <pc:spChg chg="mod">
          <ac:chgData name="泰博 鶴" userId="264c972fee3589ea" providerId="LiveId" clId="{3C8556F1-C7B3-4D7B-9825-082E9BA99F14}" dt="2023-12-08T07:48:25.392" v="969" actId="20577"/>
          <ac:spMkLst>
            <pc:docMk/>
            <pc:sldMk cId="1491825097" sldId="642"/>
            <ac:spMk id="10" creationId="{F7C847B9-9028-78E7-8F73-5544B18FC72B}"/>
          </ac:spMkLst>
        </pc:spChg>
        <pc:grpChg chg="mod">
          <ac:chgData name="泰博 鶴" userId="264c972fee3589ea" providerId="LiveId" clId="{3C8556F1-C7B3-4D7B-9825-082E9BA99F14}" dt="2023-12-08T07:45:42.777" v="910" actId="1076"/>
          <ac:grpSpMkLst>
            <pc:docMk/>
            <pc:sldMk cId="1491825097" sldId="642"/>
            <ac:grpSpMk id="7" creationId="{CCACDA22-EA3B-BCFC-1CD3-CC155E7ABC0B}"/>
          </ac:grpSpMkLst>
        </pc:grpChg>
        <pc:grpChg chg="mod">
          <ac:chgData name="泰博 鶴" userId="264c972fee3589ea" providerId="LiveId" clId="{3C8556F1-C7B3-4D7B-9825-082E9BA99F14}" dt="2023-12-08T07:45:52.515" v="911" actId="1076"/>
          <ac:grpSpMkLst>
            <pc:docMk/>
            <pc:sldMk cId="1491825097" sldId="642"/>
            <ac:grpSpMk id="14" creationId="{9706A564-52D3-F3A8-794F-D7616A35CDF6}"/>
          </ac:grpSpMkLst>
        </pc:grpChg>
        <pc:grpChg chg="mod">
          <ac:chgData name="泰博 鶴" userId="264c972fee3589ea" providerId="LiveId" clId="{3C8556F1-C7B3-4D7B-9825-082E9BA99F14}" dt="2023-12-08T07:45:52.515" v="911" actId="1076"/>
          <ac:grpSpMkLst>
            <pc:docMk/>
            <pc:sldMk cId="1491825097" sldId="642"/>
            <ac:grpSpMk id="17" creationId="{10EC1244-AA41-0E7D-EFDE-A7AA86FB1E4E}"/>
          </ac:grpSpMkLst>
        </pc:grpChg>
      </pc:sldChg>
      <pc:sldChg chg="modSp add mod">
        <pc:chgData name="泰博 鶴" userId="264c972fee3589ea" providerId="LiveId" clId="{3C8556F1-C7B3-4D7B-9825-082E9BA99F14}" dt="2023-12-08T07:52:57.319" v="1021" actId="20577"/>
        <pc:sldMkLst>
          <pc:docMk/>
          <pc:sldMk cId="1919123291" sldId="643"/>
        </pc:sldMkLst>
        <pc:spChg chg="mod">
          <ac:chgData name="泰博 鶴" userId="264c972fee3589ea" providerId="LiveId" clId="{3C8556F1-C7B3-4D7B-9825-082E9BA99F14}" dt="2023-12-08T07:51:30.479" v="985"/>
          <ac:spMkLst>
            <pc:docMk/>
            <pc:sldMk cId="1919123291" sldId="643"/>
            <ac:spMk id="3" creationId="{0E1474B6-A331-5CEA-2D50-5A6AA617C984}"/>
          </ac:spMkLst>
        </pc:spChg>
        <pc:spChg chg="mod">
          <ac:chgData name="泰博 鶴" userId="264c972fee3589ea" providerId="LiveId" clId="{3C8556F1-C7B3-4D7B-9825-082E9BA99F14}" dt="2023-12-08T07:51:01.283" v="984" actId="6559"/>
          <ac:spMkLst>
            <pc:docMk/>
            <pc:sldMk cId="1919123291" sldId="643"/>
            <ac:spMk id="5" creationId="{8E615259-540F-FDCE-0FEE-4C9F9F2B5CEC}"/>
          </ac:spMkLst>
        </pc:spChg>
        <pc:spChg chg="mod">
          <ac:chgData name="泰博 鶴" userId="264c972fee3589ea" providerId="LiveId" clId="{3C8556F1-C7B3-4D7B-9825-082E9BA99F14}" dt="2023-12-08T07:52:57.319" v="1021" actId="20577"/>
          <ac:spMkLst>
            <pc:docMk/>
            <pc:sldMk cId="1919123291" sldId="643"/>
            <ac:spMk id="10" creationId="{F7C847B9-9028-78E7-8F73-5544B18FC72B}"/>
          </ac:spMkLst>
        </pc:spChg>
      </pc:sldChg>
      <pc:sldChg chg="modSp add mod">
        <pc:chgData name="泰博 鶴" userId="264c972fee3589ea" providerId="LiveId" clId="{3C8556F1-C7B3-4D7B-9825-082E9BA99F14}" dt="2023-12-08T07:54:00.325" v="1036" actId="6549"/>
        <pc:sldMkLst>
          <pc:docMk/>
          <pc:sldMk cId="1046893436" sldId="644"/>
        </pc:sldMkLst>
        <pc:spChg chg="mod">
          <ac:chgData name="泰博 鶴" userId="264c972fee3589ea" providerId="LiveId" clId="{3C8556F1-C7B3-4D7B-9825-082E9BA99F14}" dt="2023-12-08T07:53:55.349" v="1035" actId="20577"/>
          <ac:spMkLst>
            <pc:docMk/>
            <pc:sldMk cId="1046893436" sldId="644"/>
            <ac:spMk id="3" creationId="{0E1474B6-A331-5CEA-2D50-5A6AA617C984}"/>
          </ac:spMkLst>
        </pc:spChg>
        <pc:spChg chg="mod">
          <ac:chgData name="泰博 鶴" userId="264c972fee3589ea" providerId="LiveId" clId="{3C8556F1-C7B3-4D7B-9825-082E9BA99F14}" dt="2023-12-08T07:53:50.031" v="1029" actId="6549"/>
          <ac:spMkLst>
            <pc:docMk/>
            <pc:sldMk cId="1046893436" sldId="644"/>
            <ac:spMk id="5" creationId="{8E615259-540F-FDCE-0FEE-4C9F9F2B5CEC}"/>
          </ac:spMkLst>
        </pc:spChg>
        <pc:spChg chg="mod">
          <ac:chgData name="泰博 鶴" userId="264c972fee3589ea" providerId="LiveId" clId="{3C8556F1-C7B3-4D7B-9825-082E9BA99F14}" dt="2023-12-08T07:54:00.325" v="1036" actId="6549"/>
          <ac:spMkLst>
            <pc:docMk/>
            <pc:sldMk cId="1046893436" sldId="644"/>
            <ac:spMk id="10" creationId="{F7C847B9-9028-78E7-8F73-5544B18FC72B}"/>
          </ac:spMkLst>
        </pc:spChg>
      </pc:sldChg>
      <pc:sldChg chg="modSp add mod">
        <pc:chgData name="泰博 鶴" userId="264c972fee3589ea" providerId="LiveId" clId="{3C8556F1-C7B3-4D7B-9825-082E9BA99F14}" dt="2023-12-08T08:34:01.646" v="1332" actId="20577"/>
        <pc:sldMkLst>
          <pc:docMk/>
          <pc:sldMk cId="1571225142" sldId="645"/>
        </pc:sldMkLst>
        <pc:spChg chg="mod ord">
          <ac:chgData name="泰博 鶴" userId="264c972fee3589ea" providerId="LiveId" clId="{3C8556F1-C7B3-4D7B-9825-082E9BA99F14}" dt="2023-12-08T08:25:17.629" v="1245" actId="404"/>
          <ac:spMkLst>
            <pc:docMk/>
            <pc:sldMk cId="1571225142" sldId="645"/>
            <ac:spMk id="4" creationId="{0250317C-DE71-4F40-96AD-358B2C820F1E}"/>
          </ac:spMkLst>
        </pc:spChg>
        <pc:spChg chg="mod">
          <ac:chgData name="泰博 鶴" userId="264c972fee3589ea" providerId="LiveId" clId="{3C8556F1-C7B3-4D7B-9825-082E9BA99F14}" dt="2023-12-08T08:22:21.567" v="1168" actId="20577"/>
          <ac:spMkLst>
            <pc:docMk/>
            <pc:sldMk cId="1571225142" sldId="645"/>
            <ac:spMk id="6" creationId="{64D25545-8140-44F2-844D-14064F757E78}"/>
          </ac:spMkLst>
        </pc:spChg>
        <pc:graphicFrameChg chg="mod">
          <ac:chgData name="泰博 鶴" userId="264c972fee3589ea" providerId="LiveId" clId="{3C8556F1-C7B3-4D7B-9825-082E9BA99F14}" dt="2023-12-08T08:34:01.646" v="1332" actId="20577"/>
          <ac:graphicFrameMkLst>
            <pc:docMk/>
            <pc:sldMk cId="1571225142" sldId="645"/>
            <ac:graphicFrameMk id="7" creationId="{B0F4102E-6C4F-44FF-A8CC-D25A3286D953}"/>
          </ac:graphicFrameMkLst>
        </pc:graphicFrameChg>
      </pc:sldChg>
      <pc:sldChg chg="modSp add mod">
        <pc:chgData name="泰博 鶴" userId="264c972fee3589ea" providerId="LiveId" clId="{3C8556F1-C7B3-4D7B-9825-082E9BA99F14}" dt="2023-12-08T08:54:27.071" v="1966" actId="6549"/>
        <pc:sldMkLst>
          <pc:docMk/>
          <pc:sldMk cId="793324736" sldId="646"/>
        </pc:sldMkLst>
        <pc:graphicFrameChg chg="modGraphic">
          <ac:chgData name="泰博 鶴" userId="264c972fee3589ea" providerId="LiveId" clId="{3C8556F1-C7B3-4D7B-9825-082E9BA99F14}" dt="2023-12-08T08:54:27.071" v="1966" actId="6549"/>
          <ac:graphicFrameMkLst>
            <pc:docMk/>
            <pc:sldMk cId="793324736" sldId="646"/>
            <ac:graphicFrameMk id="4" creationId="{FD18EF5E-44B5-4725-B4B8-E1BDF8C19944}"/>
          </ac:graphicFrameMkLst>
        </pc:graphicFrameChg>
      </pc:sldChg>
      <pc:sldChg chg="addSp modSp add del mod">
        <pc:chgData name="泰博 鶴" userId="264c972fee3589ea" providerId="LiveId" clId="{3C8556F1-C7B3-4D7B-9825-082E9BA99F14}" dt="2023-12-08T09:02:56.698" v="2079" actId="47"/>
        <pc:sldMkLst>
          <pc:docMk/>
          <pc:sldMk cId="168614742" sldId="647"/>
        </pc:sldMkLst>
        <pc:spChg chg="mod">
          <ac:chgData name="泰博 鶴" userId="264c972fee3589ea" providerId="LiveId" clId="{3C8556F1-C7B3-4D7B-9825-082E9BA99F14}" dt="2023-12-08T08:56:16.434" v="2028" actId="20577"/>
          <ac:spMkLst>
            <pc:docMk/>
            <pc:sldMk cId="168614742" sldId="647"/>
            <ac:spMk id="2" creationId="{0A413E03-4D3E-569A-5715-2A5027D96E86}"/>
          </ac:spMkLst>
        </pc:spChg>
        <pc:picChg chg="add mod">
          <ac:chgData name="泰博 鶴" userId="264c972fee3589ea" providerId="LiveId" clId="{3C8556F1-C7B3-4D7B-9825-082E9BA99F14}" dt="2023-12-08T08:57:17.914" v="2034" actId="1076"/>
          <ac:picMkLst>
            <pc:docMk/>
            <pc:sldMk cId="168614742" sldId="647"/>
            <ac:picMk id="3" creationId="{593E74E7-C44C-0176-AF2A-02AFF12C17D2}"/>
          </ac:picMkLst>
        </pc:picChg>
      </pc:sldChg>
      <pc:sldChg chg="addSp delSp modSp add mod">
        <pc:chgData name="泰博 鶴" userId="264c972fee3589ea" providerId="LiveId" clId="{3C8556F1-C7B3-4D7B-9825-082E9BA99F14}" dt="2023-12-08T09:04:14.233" v="2127" actId="6549"/>
        <pc:sldMkLst>
          <pc:docMk/>
          <pc:sldMk cId="1023761977" sldId="648"/>
        </pc:sldMkLst>
        <pc:spChg chg="mod">
          <ac:chgData name="泰博 鶴" userId="264c972fee3589ea" providerId="LiveId" clId="{3C8556F1-C7B3-4D7B-9825-082E9BA99F14}" dt="2023-12-08T08:57:37.177" v="2035"/>
          <ac:spMkLst>
            <pc:docMk/>
            <pc:sldMk cId="1023761977" sldId="648"/>
            <ac:spMk id="2" creationId="{BE31C833-BB71-9BDC-3927-1BE0E6E82EBD}"/>
          </ac:spMkLst>
        </pc:spChg>
        <pc:spChg chg="del">
          <ac:chgData name="泰博 鶴" userId="264c972fee3589ea" providerId="LiveId" clId="{3C8556F1-C7B3-4D7B-9825-082E9BA99F14}" dt="2023-12-08T08:57:47.548" v="2036" actId="478"/>
          <ac:spMkLst>
            <pc:docMk/>
            <pc:sldMk cId="1023761977" sldId="648"/>
            <ac:spMk id="3" creationId="{0E1474B6-A331-5CEA-2D50-5A6AA617C984}"/>
          </ac:spMkLst>
        </pc:spChg>
        <pc:spChg chg="del">
          <ac:chgData name="泰博 鶴" userId="264c972fee3589ea" providerId="LiveId" clId="{3C8556F1-C7B3-4D7B-9825-082E9BA99F14}" dt="2023-12-08T08:57:47.548" v="2036" actId="478"/>
          <ac:spMkLst>
            <pc:docMk/>
            <pc:sldMk cId="1023761977" sldId="648"/>
            <ac:spMk id="5" creationId="{8E615259-540F-FDCE-0FEE-4C9F9F2B5CEC}"/>
          </ac:spMkLst>
        </pc:spChg>
        <pc:spChg chg="del">
          <ac:chgData name="泰博 鶴" userId="264c972fee3589ea" providerId="LiveId" clId="{3C8556F1-C7B3-4D7B-9825-082E9BA99F14}" dt="2023-12-08T08:57:47.548" v="2036" actId="478"/>
          <ac:spMkLst>
            <pc:docMk/>
            <pc:sldMk cId="1023761977" sldId="648"/>
            <ac:spMk id="10" creationId="{F7C847B9-9028-78E7-8F73-5544B18FC72B}"/>
          </ac:spMkLst>
        </pc:spChg>
        <pc:spChg chg="add mod">
          <ac:chgData name="泰博 鶴" userId="264c972fee3589ea" providerId="LiveId" clId="{3C8556F1-C7B3-4D7B-9825-082E9BA99F14}" dt="2023-12-08T09:04:14.233" v="2127" actId="6549"/>
          <ac:spMkLst>
            <pc:docMk/>
            <pc:sldMk cId="1023761977" sldId="648"/>
            <ac:spMk id="23" creationId="{DB57CC98-8F08-5891-EC3D-223A84512874}"/>
          </ac:spMkLst>
        </pc:spChg>
        <pc:grpChg chg="del">
          <ac:chgData name="泰博 鶴" userId="264c972fee3589ea" providerId="LiveId" clId="{3C8556F1-C7B3-4D7B-9825-082E9BA99F14}" dt="2023-12-08T08:57:47.548" v="2036" actId="478"/>
          <ac:grpSpMkLst>
            <pc:docMk/>
            <pc:sldMk cId="1023761977" sldId="648"/>
            <ac:grpSpMk id="7" creationId="{CCACDA22-EA3B-BCFC-1CD3-CC155E7ABC0B}"/>
          </ac:grpSpMkLst>
        </pc:grpChg>
        <pc:grpChg chg="del">
          <ac:chgData name="泰博 鶴" userId="264c972fee3589ea" providerId="LiveId" clId="{3C8556F1-C7B3-4D7B-9825-082E9BA99F14}" dt="2023-12-08T08:57:47.548" v="2036" actId="478"/>
          <ac:grpSpMkLst>
            <pc:docMk/>
            <pc:sldMk cId="1023761977" sldId="648"/>
            <ac:grpSpMk id="14" creationId="{9706A564-52D3-F3A8-794F-D7616A35CDF6}"/>
          </ac:grpSpMkLst>
        </pc:grpChg>
        <pc:grpChg chg="del">
          <ac:chgData name="泰博 鶴" userId="264c972fee3589ea" providerId="LiveId" clId="{3C8556F1-C7B3-4D7B-9825-082E9BA99F14}" dt="2023-12-08T08:57:53.569" v="2037" actId="478"/>
          <ac:grpSpMkLst>
            <pc:docMk/>
            <pc:sldMk cId="1023761977" sldId="648"/>
            <ac:grpSpMk id="17" creationId="{10EC1244-AA41-0E7D-EFDE-A7AA86FB1E4E}"/>
          </ac:grpSpMkLst>
        </pc:grpChg>
        <pc:picChg chg="add mod ord">
          <ac:chgData name="泰博 鶴" userId="264c972fee3589ea" providerId="LiveId" clId="{3C8556F1-C7B3-4D7B-9825-082E9BA99F14}" dt="2023-12-08T09:02:40.438" v="2078" actId="1076"/>
          <ac:picMkLst>
            <pc:docMk/>
            <pc:sldMk cId="1023761977" sldId="648"/>
            <ac:picMk id="4" creationId="{F2F68C81-B146-22D4-F1B6-ADD23390AAB3}"/>
          </ac:picMkLst>
        </pc:picChg>
        <pc:picChg chg="add del">
          <ac:chgData name="泰博 鶴" userId="264c972fee3589ea" providerId="LiveId" clId="{3C8556F1-C7B3-4D7B-9825-082E9BA99F14}" dt="2023-12-08T08:59:55.583" v="2054" actId="478"/>
          <ac:picMkLst>
            <pc:docMk/>
            <pc:sldMk cId="1023761977" sldId="648"/>
            <ac:picMk id="13" creationId="{9640AEA9-4E58-62D1-DCF2-200960AFB426}"/>
          </ac:picMkLst>
        </pc:picChg>
        <pc:picChg chg="add del mod">
          <ac:chgData name="泰博 鶴" userId="264c972fee3589ea" providerId="LiveId" clId="{3C8556F1-C7B3-4D7B-9825-082E9BA99F14}" dt="2023-12-08T08:59:58.410" v="2055" actId="478"/>
          <ac:picMkLst>
            <pc:docMk/>
            <pc:sldMk cId="1023761977" sldId="648"/>
            <ac:picMk id="20" creationId="{E5BBA89A-FC6E-83C9-5093-5993A4583E60}"/>
          </ac:picMkLst>
        </pc:picChg>
        <pc:picChg chg="add mod ord">
          <ac:chgData name="泰博 鶴" userId="264c972fee3589ea" providerId="LiveId" clId="{3C8556F1-C7B3-4D7B-9825-082E9BA99F14}" dt="2023-12-08T09:02:28.617" v="2077" actId="1076"/>
          <ac:picMkLst>
            <pc:docMk/>
            <pc:sldMk cId="1023761977" sldId="648"/>
            <ac:picMk id="21" creationId="{2E54E391-25A1-63CB-6901-68D6417EDB6D}"/>
          </ac:picMkLst>
        </pc:picChg>
        <pc:picChg chg="add mod">
          <ac:chgData name="泰博 鶴" userId="264c972fee3589ea" providerId="LiveId" clId="{3C8556F1-C7B3-4D7B-9825-082E9BA99F14}" dt="2023-12-08T09:02:09.264" v="2074" actId="1076"/>
          <ac:picMkLst>
            <pc:docMk/>
            <pc:sldMk cId="1023761977" sldId="648"/>
            <ac:picMk id="22" creationId="{B4C83923-63FF-88C4-16D9-16BFB8346DCF}"/>
          </ac:picMkLst>
        </pc:picChg>
        <pc:cxnChg chg="del mod">
          <ac:chgData name="泰博 鶴" userId="264c972fee3589ea" providerId="LiveId" clId="{3C8556F1-C7B3-4D7B-9825-082E9BA99F14}" dt="2023-12-08T08:57:53.569" v="2037" actId="478"/>
          <ac:cxnSpMkLst>
            <pc:docMk/>
            <pc:sldMk cId="1023761977" sldId="648"/>
            <ac:cxnSpMk id="6" creationId="{57E5CA6C-2027-CA8F-600C-7141875A776F}"/>
          </ac:cxnSpMkLst>
        </pc:cxnChg>
        <pc:cxnChg chg="del mod">
          <ac:chgData name="泰博 鶴" userId="264c972fee3589ea" providerId="LiveId" clId="{3C8556F1-C7B3-4D7B-9825-082E9BA99F14}" dt="2023-12-08T08:57:53.569" v="2037" actId="478"/>
          <ac:cxnSpMkLst>
            <pc:docMk/>
            <pc:sldMk cId="1023761977" sldId="648"/>
            <ac:cxnSpMk id="11" creationId="{7B3225CB-6326-78C4-F691-9A1014FCA945}"/>
          </ac:cxnSpMkLst>
        </pc:cxnChg>
        <pc:cxnChg chg="del mod">
          <ac:chgData name="泰博 鶴" userId="264c972fee3589ea" providerId="LiveId" clId="{3C8556F1-C7B3-4D7B-9825-082E9BA99F14}" dt="2023-12-08T08:57:53.569" v="2037" actId="478"/>
          <ac:cxnSpMkLst>
            <pc:docMk/>
            <pc:sldMk cId="1023761977" sldId="648"/>
            <ac:cxnSpMk id="12" creationId="{8AA89A4F-9127-0C42-820F-6C320066D20D}"/>
          </ac:cxnSpMkLst>
        </pc:cxnChg>
      </pc:sldChg>
      <pc:sldChg chg="add del">
        <pc:chgData name="泰博 鶴" userId="264c972fee3589ea" providerId="LiveId" clId="{3C8556F1-C7B3-4D7B-9825-082E9BA99F14}" dt="2023-12-08T09:01:28.339" v="2065"/>
        <pc:sldMkLst>
          <pc:docMk/>
          <pc:sldMk cId="1217559341" sldId="649"/>
        </pc:sldMkLst>
      </pc:sldChg>
      <pc:sldChg chg="add del">
        <pc:chgData name="泰博 鶴" userId="264c972fee3589ea" providerId="LiveId" clId="{3C8556F1-C7B3-4D7B-9825-082E9BA99F14}" dt="2023-12-08T08:59:05.864" v="2044"/>
        <pc:sldMkLst>
          <pc:docMk/>
          <pc:sldMk cId="1947367721" sldId="649"/>
        </pc:sldMkLst>
      </pc:sldChg>
      <pc:sldChg chg="add del">
        <pc:chgData name="泰博 鶴" userId="264c972fee3589ea" providerId="LiveId" clId="{3C8556F1-C7B3-4D7B-9825-082E9BA99F14}" dt="2023-12-08T08:57:07.653" v="2031"/>
        <pc:sldMkLst>
          <pc:docMk/>
          <pc:sldMk cId="2606342639" sldId="649"/>
        </pc:sldMkLst>
      </pc:sldChg>
      <pc:sldChg chg="add del">
        <pc:chgData name="泰博 鶴" userId="264c972fee3589ea" providerId="LiveId" clId="{3C8556F1-C7B3-4D7B-9825-082E9BA99F14}" dt="2023-12-08T09:00:13.489" v="2057"/>
        <pc:sldMkLst>
          <pc:docMk/>
          <pc:sldMk cId="2728809676" sldId="649"/>
        </pc:sldMkLst>
      </pc:sldChg>
    </pc:docChg>
  </pc:docChgLst>
  <pc:docChgLst>
    <pc:chgData name="泰博 鶴" userId="264c972fee3589ea" providerId="LiveId" clId="{6C85498C-EF56-40C7-B35E-B7DC4BA1B278}"/>
    <pc:docChg chg="addSld modSld">
      <pc:chgData name="泰博 鶴" userId="264c972fee3589ea" providerId="LiveId" clId="{6C85498C-EF56-40C7-B35E-B7DC4BA1B278}" dt="2024-01-19T23:53:34.665" v="94" actId="20577"/>
      <pc:docMkLst>
        <pc:docMk/>
      </pc:docMkLst>
      <pc:sldChg chg="modSp add mod">
        <pc:chgData name="泰博 鶴" userId="264c972fee3589ea" providerId="LiveId" clId="{6C85498C-EF56-40C7-B35E-B7DC4BA1B278}" dt="2024-01-19T23:48:34.049" v="48" actId="20577"/>
        <pc:sldMkLst>
          <pc:docMk/>
          <pc:sldMk cId="2013379539" sldId="344"/>
        </pc:sldMkLst>
        <pc:spChg chg="mod">
          <ac:chgData name="泰博 鶴" userId="264c972fee3589ea" providerId="LiveId" clId="{6C85498C-EF56-40C7-B35E-B7DC4BA1B278}" dt="2024-01-19T23:48:34.049" v="48" actId="20577"/>
          <ac:spMkLst>
            <pc:docMk/>
            <pc:sldMk cId="2013379539" sldId="344"/>
            <ac:spMk id="2" creationId="{BE31C833-BB71-9BDC-3927-1BE0E6E82EBD}"/>
          </ac:spMkLst>
        </pc:spChg>
      </pc:sldChg>
      <pc:sldChg chg="modSp add mod">
        <pc:chgData name="泰博 鶴" userId="264c972fee3589ea" providerId="LiveId" clId="{6C85498C-EF56-40C7-B35E-B7DC4BA1B278}" dt="2024-01-19T23:50:11.806" v="89" actId="14100"/>
        <pc:sldMkLst>
          <pc:docMk/>
          <pc:sldMk cId="1461987404" sldId="395"/>
        </pc:sldMkLst>
        <pc:spChg chg="mod">
          <ac:chgData name="泰博 鶴" userId="264c972fee3589ea" providerId="LiveId" clId="{6C85498C-EF56-40C7-B35E-B7DC4BA1B278}" dt="2024-01-19T23:50:11.806" v="89" actId="14100"/>
          <ac:spMkLst>
            <pc:docMk/>
            <pc:sldMk cId="1461987404" sldId="395"/>
            <ac:spMk id="9" creationId="{374304C8-07DC-403B-94AB-44735141758B}"/>
          </ac:spMkLst>
        </pc:spChg>
      </pc:sldChg>
      <pc:sldChg chg="add">
        <pc:chgData name="泰博 鶴" userId="264c972fee3589ea" providerId="LiveId" clId="{6C85498C-EF56-40C7-B35E-B7DC4BA1B278}" dt="2024-01-19T23:47:56.432" v="0"/>
        <pc:sldMkLst>
          <pc:docMk/>
          <pc:sldMk cId="1571225142" sldId="645"/>
        </pc:sldMkLst>
      </pc:sldChg>
      <pc:sldChg chg="modSp mod">
        <pc:chgData name="泰博 鶴" userId="264c972fee3589ea" providerId="LiveId" clId="{6C85498C-EF56-40C7-B35E-B7DC4BA1B278}" dt="2024-01-19T23:53:34.665" v="94" actId="20577"/>
        <pc:sldMkLst>
          <pc:docMk/>
          <pc:sldMk cId="1886117306" sldId="649"/>
        </pc:sldMkLst>
        <pc:spChg chg="mod">
          <ac:chgData name="泰博 鶴" userId="264c972fee3589ea" providerId="LiveId" clId="{6C85498C-EF56-40C7-B35E-B7DC4BA1B278}" dt="2024-01-19T23:53:34.665" v="94" actId="20577"/>
          <ac:spMkLst>
            <pc:docMk/>
            <pc:sldMk cId="1886117306" sldId="649"/>
            <ac:spMk id="4" creationId="{BDA3ECA3-8BEB-F887-E515-F7F91934DBBC}"/>
          </ac:spMkLst>
        </pc:spChg>
      </pc:sldChg>
    </pc:docChg>
  </pc:docChgLst>
  <pc:docChgLst>
    <pc:chgData name="泰博 鶴" userId="264c972fee3589ea" providerId="LiveId" clId="{52509784-5B77-40B6-AEB9-CE76F0A5DB73}"/>
    <pc:docChg chg="undo custSel addSld delSld modSld">
      <pc:chgData name="泰博 鶴" userId="264c972fee3589ea" providerId="LiveId" clId="{52509784-5B77-40B6-AEB9-CE76F0A5DB73}" dt="2024-06-04T07:38:13.272" v="89" actId="6549"/>
      <pc:docMkLst>
        <pc:docMk/>
      </pc:docMkLst>
      <pc:sldChg chg="modSp mod">
        <pc:chgData name="泰博 鶴" userId="264c972fee3589ea" providerId="LiveId" clId="{52509784-5B77-40B6-AEB9-CE76F0A5DB73}" dt="2024-06-04T07:14:47.883" v="15" actId="20577"/>
        <pc:sldMkLst>
          <pc:docMk/>
          <pc:sldMk cId="3855151906" sldId="738"/>
        </pc:sldMkLst>
        <pc:spChg chg="mod">
          <ac:chgData name="泰博 鶴" userId="264c972fee3589ea" providerId="LiveId" clId="{52509784-5B77-40B6-AEB9-CE76F0A5DB73}" dt="2024-06-04T07:14:47.883" v="15" actId="20577"/>
          <ac:spMkLst>
            <pc:docMk/>
            <pc:sldMk cId="3855151906" sldId="738"/>
            <ac:spMk id="2" creationId="{0A413E03-4D3E-569A-5715-2A5027D96E86}"/>
          </ac:spMkLst>
        </pc:spChg>
      </pc:sldChg>
      <pc:sldChg chg="modSp mod">
        <pc:chgData name="泰博 鶴" userId="264c972fee3589ea" providerId="LiveId" clId="{52509784-5B77-40B6-AEB9-CE76F0A5DB73}" dt="2024-06-04T07:19:23.400" v="43" actId="20577"/>
        <pc:sldMkLst>
          <pc:docMk/>
          <pc:sldMk cId="4259022804" sldId="756"/>
        </pc:sldMkLst>
        <pc:spChg chg="mod">
          <ac:chgData name="泰博 鶴" userId="264c972fee3589ea" providerId="LiveId" clId="{52509784-5B77-40B6-AEB9-CE76F0A5DB73}" dt="2024-06-04T07:19:23.400" v="43" actId="20577"/>
          <ac:spMkLst>
            <pc:docMk/>
            <pc:sldMk cId="4259022804" sldId="756"/>
            <ac:spMk id="3" creationId="{5D024B9D-ABC8-D367-5A8A-22006FAC0E22}"/>
          </ac:spMkLst>
        </pc:spChg>
      </pc:sldChg>
      <pc:sldChg chg="modSp mod">
        <pc:chgData name="泰博 鶴" userId="264c972fee3589ea" providerId="LiveId" clId="{52509784-5B77-40B6-AEB9-CE76F0A5DB73}" dt="2024-06-04T07:05:17.667" v="4" actId="5793"/>
        <pc:sldMkLst>
          <pc:docMk/>
          <pc:sldMk cId="389468699" sldId="760"/>
        </pc:sldMkLst>
        <pc:spChg chg="mod">
          <ac:chgData name="泰博 鶴" userId="264c972fee3589ea" providerId="LiveId" clId="{52509784-5B77-40B6-AEB9-CE76F0A5DB73}" dt="2024-06-04T07:05:07.361" v="2"/>
          <ac:spMkLst>
            <pc:docMk/>
            <pc:sldMk cId="389468699" sldId="760"/>
            <ac:spMk id="2" creationId="{BE31C833-BB71-9BDC-3927-1BE0E6E82EBD}"/>
          </ac:spMkLst>
        </pc:spChg>
        <pc:spChg chg="mod">
          <ac:chgData name="泰博 鶴" userId="264c972fee3589ea" providerId="LiveId" clId="{52509784-5B77-40B6-AEB9-CE76F0A5DB73}" dt="2024-06-04T07:05:17.667" v="4" actId="5793"/>
          <ac:spMkLst>
            <pc:docMk/>
            <pc:sldMk cId="389468699" sldId="760"/>
            <ac:spMk id="3" creationId="{5D024B9D-ABC8-D367-5A8A-22006FAC0E22}"/>
          </ac:spMkLst>
        </pc:spChg>
      </pc:sldChg>
      <pc:sldChg chg="modSp mod">
        <pc:chgData name="泰博 鶴" userId="264c972fee3589ea" providerId="LiveId" clId="{52509784-5B77-40B6-AEB9-CE76F0A5DB73}" dt="2024-06-04T07:10:26.261" v="5" actId="207"/>
        <pc:sldMkLst>
          <pc:docMk/>
          <pc:sldMk cId="3320067235" sldId="764"/>
        </pc:sldMkLst>
        <pc:graphicFrameChg chg="modGraphic">
          <ac:chgData name="泰博 鶴" userId="264c972fee3589ea" providerId="LiveId" clId="{52509784-5B77-40B6-AEB9-CE76F0A5DB73}" dt="2024-06-04T07:10:26.261" v="5" actId="207"/>
          <ac:graphicFrameMkLst>
            <pc:docMk/>
            <pc:sldMk cId="3320067235" sldId="764"/>
            <ac:graphicFrameMk id="6" creationId="{8E8241F1-C510-DA91-6298-64F6A60E02A2}"/>
          </ac:graphicFrameMkLst>
        </pc:graphicFrameChg>
      </pc:sldChg>
      <pc:sldChg chg="modSp mod">
        <pc:chgData name="泰博 鶴" userId="264c972fee3589ea" providerId="LiveId" clId="{52509784-5B77-40B6-AEB9-CE76F0A5DB73}" dt="2024-06-04T07:10:33.121" v="6" actId="207"/>
        <pc:sldMkLst>
          <pc:docMk/>
          <pc:sldMk cId="1548911998" sldId="767"/>
        </pc:sldMkLst>
        <pc:graphicFrameChg chg="modGraphic">
          <ac:chgData name="泰博 鶴" userId="264c972fee3589ea" providerId="LiveId" clId="{52509784-5B77-40B6-AEB9-CE76F0A5DB73}" dt="2024-06-04T07:10:33.121" v="6" actId="207"/>
          <ac:graphicFrameMkLst>
            <pc:docMk/>
            <pc:sldMk cId="1548911998" sldId="767"/>
            <ac:graphicFrameMk id="6" creationId="{8E8241F1-C510-DA91-6298-64F6A60E02A2}"/>
          </ac:graphicFrameMkLst>
        </pc:graphicFrameChg>
      </pc:sldChg>
      <pc:sldChg chg="modSp mod">
        <pc:chgData name="泰博 鶴" userId="264c972fee3589ea" providerId="LiveId" clId="{52509784-5B77-40B6-AEB9-CE76F0A5DB73}" dt="2024-06-04T07:38:13.272" v="89" actId="6549"/>
        <pc:sldMkLst>
          <pc:docMk/>
          <pc:sldMk cId="607291935" sldId="768"/>
        </pc:sldMkLst>
        <pc:spChg chg="mod">
          <ac:chgData name="泰博 鶴" userId="264c972fee3589ea" providerId="LiveId" clId="{52509784-5B77-40B6-AEB9-CE76F0A5DB73}" dt="2024-06-04T07:38:06.869" v="80" actId="20577"/>
          <ac:spMkLst>
            <pc:docMk/>
            <pc:sldMk cId="607291935" sldId="768"/>
            <ac:spMk id="3" creationId="{5D024B9D-ABC8-D367-5A8A-22006FAC0E22}"/>
          </ac:spMkLst>
        </pc:spChg>
        <pc:graphicFrameChg chg="modGraphic">
          <ac:chgData name="泰博 鶴" userId="264c972fee3589ea" providerId="LiveId" clId="{52509784-5B77-40B6-AEB9-CE76F0A5DB73}" dt="2024-06-04T07:38:13.272" v="89" actId="6549"/>
          <ac:graphicFrameMkLst>
            <pc:docMk/>
            <pc:sldMk cId="607291935" sldId="768"/>
            <ac:graphicFrameMk id="6" creationId="{8E8241F1-C510-DA91-6298-64F6A60E02A2}"/>
          </ac:graphicFrameMkLst>
        </pc:graphicFrameChg>
      </pc:sldChg>
      <pc:sldChg chg="modSp mod">
        <pc:chgData name="泰博 鶴" userId="264c972fee3589ea" providerId="LiveId" clId="{52509784-5B77-40B6-AEB9-CE76F0A5DB73}" dt="2024-06-04T07:10:48.568" v="8" actId="207"/>
        <pc:sldMkLst>
          <pc:docMk/>
          <pc:sldMk cId="152083073" sldId="769"/>
        </pc:sldMkLst>
        <pc:graphicFrameChg chg="modGraphic">
          <ac:chgData name="泰博 鶴" userId="264c972fee3589ea" providerId="LiveId" clId="{52509784-5B77-40B6-AEB9-CE76F0A5DB73}" dt="2024-06-04T07:10:48.568" v="8" actId="207"/>
          <ac:graphicFrameMkLst>
            <pc:docMk/>
            <pc:sldMk cId="152083073" sldId="769"/>
            <ac:graphicFrameMk id="6" creationId="{8E8241F1-C510-DA91-6298-64F6A60E02A2}"/>
          </ac:graphicFrameMkLst>
        </pc:graphicFrameChg>
      </pc:sldChg>
      <pc:sldChg chg="add del">
        <pc:chgData name="泰博 鶴" userId="264c972fee3589ea" providerId="LiveId" clId="{52509784-5B77-40B6-AEB9-CE76F0A5DB73}" dt="2024-06-04T07:31:19.344" v="44" actId="47"/>
        <pc:sldMkLst>
          <pc:docMk/>
          <pc:sldMk cId="2738175474" sldId="770"/>
        </pc:sldMkLst>
      </pc:sldChg>
    </pc:docChg>
  </pc:docChgLst>
  <pc:docChgLst>
    <pc:chgData name="泰博 鶴" userId="264c972fee3589ea" providerId="LiveId" clId="{A2F011BF-2DC0-48C6-8D71-22B41E735737}"/>
    <pc:docChg chg="undo redo custSel addSld delSld modSld sldOrd">
      <pc:chgData name="泰博 鶴" userId="264c972fee3589ea" providerId="LiveId" clId="{A2F011BF-2DC0-48C6-8D71-22B41E735737}" dt="2024-03-29T10:22:32.497" v="3343" actId="20577"/>
      <pc:docMkLst>
        <pc:docMk/>
      </pc:docMkLst>
      <pc:sldChg chg="add">
        <pc:chgData name="泰博 鶴" userId="264c972fee3589ea" providerId="LiveId" clId="{A2F011BF-2DC0-48C6-8D71-22B41E735737}" dt="2024-03-29T02:28:23.222" v="731"/>
        <pc:sldMkLst>
          <pc:docMk/>
          <pc:sldMk cId="1622410036" sldId="271"/>
        </pc:sldMkLst>
      </pc:sldChg>
      <pc:sldChg chg="modSp mod">
        <pc:chgData name="泰博 鶴" userId="264c972fee3589ea" providerId="LiveId" clId="{A2F011BF-2DC0-48C6-8D71-22B41E735737}" dt="2024-03-29T02:21:23.001" v="730" actId="6549"/>
        <pc:sldMkLst>
          <pc:docMk/>
          <pc:sldMk cId="940965810" sldId="289"/>
        </pc:sldMkLst>
        <pc:spChg chg="mod">
          <ac:chgData name="泰博 鶴" userId="264c972fee3589ea" providerId="LiveId" clId="{A2F011BF-2DC0-48C6-8D71-22B41E735737}" dt="2024-03-29T02:21:23.001" v="730" actId="6549"/>
          <ac:spMkLst>
            <pc:docMk/>
            <pc:sldMk cId="940965810" sldId="289"/>
            <ac:spMk id="4" creationId="{08EE240A-CFA6-004A-F087-7756DAF6A0B5}"/>
          </ac:spMkLst>
        </pc:spChg>
      </pc:sldChg>
      <pc:sldChg chg="add ord">
        <pc:chgData name="泰博 鶴" userId="264c972fee3589ea" providerId="LiveId" clId="{A2F011BF-2DC0-48C6-8D71-22B41E735737}" dt="2024-03-29T02:35:11.529" v="734"/>
        <pc:sldMkLst>
          <pc:docMk/>
          <pc:sldMk cId="3112965298" sldId="335"/>
        </pc:sldMkLst>
      </pc:sldChg>
      <pc:sldChg chg="del">
        <pc:chgData name="泰博 鶴" userId="264c972fee3589ea" providerId="LiveId" clId="{A2F011BF-2DC0-48C6-8D71-22B41E735737}" dt="2024-03-29T03:59:00.592" v="1982" actId="47"/>
        <pc:sldMkLst>
          <pc:docMk/>
          <pc:sldMk cId="2013379539" sldId="344"/>
        </pc:sldMkLst>
      </pc:sldChg>
      <pc:sldChg chg="add">
        <pc:chgData name="泰博 鶴" userId="264c972fee3589ea" providerId="LiveId" clId="{A2F011BF-2DC0-48C6-8D71-22B41E735737}" dt="2024-03-29T02:28:23.222" v="731"/>
        <pc:sldMkLst>
          <pc:docMk/>
          <pc:sldMk cId="4172406739" sldId="390"/>
        </pc:sldMkLst>
      </pc:sldChg>
      <pc:sldChg chg="del">
        <pc:chgData name="泰博 鶴" userId="264c972fee3589ea" providerId="LiveId" clId="{A2F011BF-2DC0-48C6-8D71-22B41E735737}" dt="2024-03-29T03:59:00.592" v="1982" actId="47"/>
        <pc:sldMkLst>
          <pc:docMk/>
          <pc:sldMk cId="4087047928" sldId="441"/>
        </pc:sldMkLst>
      </pc:sldChg>
      <pc:sldChg chg="modSp mod">
        <pc:chgData name="泰博 鶴" userId="264c972fee3589ea" providerId="LiveId" clId="{A2F011BF-2DC0-48C6-8D71-22B41E735737}" dt="2024-03-29T00:34:42.540" v="7" actId="20577"/>
        <pc:sldMkLst>
          <pc:docMk/>
          <pc:sldMk cId="1886117306" sldId="649"/>
        </pc:sldMkLst>
        <pc:spChg chg="mod">
          <ac:chgData name="泰博 鶴" userId="264c972fee3589ea" providerId="LiveId" clId="{A2F011BF-2DC0-48C6-8D71-22B41E735737}" dt="2024-03-29T00:34:25.973" v="2" actId="6549"/>
          <ac:spMkLst>
            <pc:docMk/>
            <pc:sldMk cId="1886117306" sldId="649"/>
            <ac:spMk id="2" creationId="{0A413E03-4D3E-569A-5715-2A5027D96E86}"/>
          </ac:spMkLst>
        </pc:spChg>
        <pc:spChg chg="mod">
          <ac:chgData name="泰博 鶴" userId="264c972fee3589ea" providerId="LiveId" clId="{A2F011BF-2DC0-48C6-8D71-22B41E735737}" dt="2024-03-29T00:34:42.540" v="7" actId="20577"/>
          <ac:spMkLst>
            <pc:docMk/>
            <pc:sldMk cId="1886117306" sldId="649"/>
            <ac:spMk id="4" creationId="{BDA3ECA3-8BEB-F887-E515-F7F91934DBBC}"/>
          </ac:spMkLst>
        </pc:spChg>
      </pc:sldChg>
      <pc:sldChg chg="add">
        <pc:chgData name="泰博 鶴" userId="264c972fee3589ea" providerId="LiveId" clId="{A2F011BF-2DC0-48C6-8D71-22B41E735737}" dt="2024-03-29T02:34:53.775" v="732"/>
        <pc:sldMkLst>
          <pc:docMk/>
          <pc:sldMk cId="2807884407" sldId="650"/>
        </pc:sldMkLst>
      </pc:sldChg>
      <pc:sldChg chg="del">
        <pc:chgData name="泰博 鶴" userId="264c972fee3589ea" providerId="LiveId" clId="{A2F011BF-2DC0-48C6-8D71-22B41E735737}" dt="2024-03-29T00:34:59.052" v="10" actId="47"/>
        <pc:sldMkLst>
          <pc:docMk/>
          <pc:sldMk cId="64328893" sldId="667"/>
        </pc:sldMkLst>
      </pc:sldChg>
      <pc:sldChg chg="delSp modSp mod">
        <pc:chgData name="泰博 鶴" userId="264c972fee3589ea" providerId="LiveId" clId="{A2F011BF-2DC0-48C6-8D71-22B41E735737}" dt="2024-03-29T01:05:25.086" v="582" actId="20577"/>
        <pc:sldMkLst>
          <pc:docMk/>
          <pc:sldMk cId="1236683089" sldId="668"/>
        </pc:sldMkLst>
        <pc:spChg chg="mod">
          <ac:chgData name="泰博 鶴" userId="264c972fee3589ea" providerId="LiveId" clId="{A2F011BF-2DC0-48C6-8D71-22B41E735737}" dt="2024-03-29T01:03:36.195" v="504" actId="6549"/>
          <ac:spMkLst>
            <pc:docMk/>
            <pc:sldMk cId="1236683089" sldId="668"/>
            <ac:spMk id="2" creationId="{BE31C833-BB71-9BDC-3927-1BE0E6E82EBD}"/>
          </ac:spMkLst>
        </pc:spChg>
        <pc:spChg chg="mod">
          <ac:chgData name="泰博 鶴" userId="264c972fee3589ea" providerId="LiveId" clId="{A2F011BF-2DC0-48C6-8D71-22B41E735737}" dt="2024-03-29T01:05:25.086" v="582" actId="20577"/>
          <ac:spMkLst>
            <pc:docMk/>
            <pc:sldMk cId="1236683089" sldId="668"/>
            <ac:spMk id="4" creationId="{08EE240A-CFA6-004A-F087-7756DAF6A0B5}"/>
          </ac:spMkLst>
        </pc:spChg>
        <pc:spChg chg="del">
          <ac:chgData name="泰博 鶴" userId="264c972fee3589ea" providerId="LiveId" clId="{A2F011BF-2DC0-48C6-8D71-22B41E735737}" dt="2024-03-29T00:46:20.436" v="49" actId="478"/>
          <ac:spMkLst>
            <pc:docMk/>
            <pc:sldMk cId="1236683089" sldId="668"/>
            <ac:spMk id="6" creationId="{AB3C8FB9-320F-DF7B-06E4-76FCBDBF0B02}"/>
          </ac:spMkLst>
        </pc:spChg>
        <pc:picChg chg="del">
          <ac:chgData name="泰博 鶴" userId="264c972fee3589ea" providerId="LiveId" clId="{A2F011BF-2DC0-48C6-8D71-22B41E735737}" dt="2024-03-29T00:46:20.436" v="49" actId="478"/>
          <ac:picMkLst>
            <pc:docMk/>
            <pc:sldMk cId="1236683089" sldId="668"/>
            <ac:picMk id="3" creationId="{B06DE766-B310-DCE7-CFE3-F5819F541FC6}"/>
          </ac:picMkLst>
        </pc:picChg>
        <pc:picChg chg="del">
          <ac:chgData name="泰博 鶴" userId="264c972fee3589ea" providerId="LiveId" clId="{A2F011BF-2DC0-48C6-8D71-22B41E735737}" dt="2024-03-29T00:46:20.436" v="49" actId="478"/>
          <ac:picMkLst>
            <pc:docMk/>
            <pc:sldMk cId="1236683089" sldId="668"/>
            <ac:picMk id="5" creationId="{F417B2F2-DC48-62DD-C72A-A4D45E4D4DA2}"/>
          </ac:picMkLst>
        </pc:picChg>
      </pc:sldChg>
      <pc:sldChg chg="del">
        <pc:chgData name="泰博 鶴" userId="264c972fee3589ea" providerId="LiveId" clId="{A2F011BF-2DC0-48C6-8D71-22B41E735737}" dt="2024-03-29T03:59:00.592" v="1982" actId="47"/>
        <pc:sldMkLst>
          <pc:docMk/>
          <pc:sldMk cId="991506483" sldId="669"/>
        </pc:sldMkLst>
      </pc:sldChg>
      <pc:sldChg chg="del">
        <pc:chgData name="泰博 鶴" userId="264c972fee3589ea" providerId="LiveId" clId="{A2F011BF-2DC0-48C6-8D71-22B41E735737}" dt="2024-03-29T03:59:00.592" v="1982" actId="47"/>
        <pc:sldMkLst>
          <pc:docMk/>
          <pc:sldMk cId="1205992182" sldId="670"/>
        </pc:sldMkLst>
      </pc:sldChg>
      <pc:sldChg chg="del">
        <pc:chgData name="泰博 鶴" userId="264c972fee3589ea" providerId="LiveId" clId="{A2F011BF-2DC0-48C6-8D71-22B41E735737}" dt="2024-03-29T03:59:00.592" v="1982" actId="47"/>
        <pc:sldMkLst>
          <pc:docMk/>
          <pc:sldMk cId="2917020672" sldId="671"/>
        </pc:sldMkLst>
      </pc:sldChg>
      <pc:sldChg chg="del">
        <pc:chgData name="泰博 鶴" userId="264c972fee3589ea" providerId="LiveId" clId="{A2F011BF-2DC0-48C6-8D71-22B41E735737}" dt="2024-03-29T03:59:00.592" v="1982" actId="47"/>
        <pc:sldMkLst>
          <pc:docMk/>
          <pc:sldMk cId="2123934929" sldId="672"/>
        </pc:sldMkLst>
      </pc:sldChg>
      <pc:sldChg chg="del">
        <pc:chgData name="泰博 鶴" userId="264c972fee3589ea" providerId="LiveId" clId="{A2F011BF-2DC0-48C6-8D71-22B41E735737}" dt="2024-03-29T03:59:00.592" v="1982" actId="47"/>
        <pc:sldMkLst>
          <pc:docMk/>
          <pc:sldMk cId="2247006385" sldId="673"/>
        </pc:sldMkLst>
      </pc:sldChg>
      <pc:sldChg chg="del">
        <pc:chgData name="泰博 鶴" userId="264c972fee3589ea" providerId="LiveId" clId="{A2F011BF-2DC0-48C6-8D71-22B41E735737}" dt="2024-03-29T03:59:00.592" v="1982" actId="47"/>
        <pc:sldMkLst>
          <pc:docMk/>
          <pc:sldMk cId="1983626859" sldId="674"/>
        </pc:sldMkLst>
      </pc:sldChg>
      <pc:sldChg chg="delSp modSp mod ord">
        <pc:chgData name="泰博 鶴" userId="264c972fee3589ea" providerId="LiveId" clId="{A2F011BF-2DC0-48C6-8D71-22B41E735737}" dt="2024-03-29T10:11:17.509" v="3006" actId="1076"/>
        <pc:sldMkLst>
          <pc:docMk/>
          <pc:sldMk cId="3255249366" sldId="675"/>
        </pc:sldMkLst>
        <pc:spChg chg="mod">
          <ac:chgData name="泰博 鶴" userId="264c972fee3589ea" providerId="LiveId" clId="{A2F011BF-2DC0-48C6-8D71-22B41E735737}" dt="2024-03-29T10:10:49.214" v="3001" actId="20577"/>
          <ac:spMkLst>
            <pc:docMk/>
            <pc:sldMk cId="3255249366" sldId="675"/>
            <ac:spMk id="2" creationId="{BE31C833-BB71-9BDC-3927-1BE0E6E82EBD}"/>
          </ac:spMkLst>
        </pc:spChg>
        <pc:spChg chg="del">
          <ac:chgData name="泰博 鶴" userId="264c972fee3589ea" providerId="LiveId" clId="{A2F011BF-2DC0-48C6-8D71-22B41E735737}" dt="2024-03-29T10:10:53.653" v="3002" actId="478"/>
          <ac:spMkLst>
            <pc:docMk/>
            <pc:sldMk cId="3255249366" sldId="675"/>
            <ac:spMk id="4" creationId="{08EE240A-CFA6-004A-F087-7756DAF6A0B5}"/>
          </ac:spMkLst>
        </pc:spChg>
        <pc:picChg chg="mod">
          <ac:chgData name="泰博 鶴" userId="264c972fee3589ea" providerId="LiveId" clId="{A2F011BF-2DC0-48C6-8D71-22B41E735737}" dt="2024-03-29T10:11:17.509" v="3006" actId="1076"/>
          <ac:picMkLst>
            <pc:docMk/>
            <pc:sldMk cId="3255249366" sldId="675"/>
            <ac:picMk id="7" creationId="{EED030A3-58E8-8255-19E2-66484A2466F1}"/>
          </ac:picMkLst>
        </pc:picChg>
        <pc:picChg chg="mod">
          <ac:chgData name="泰博 鶴" userId="264c972fee3589ea" providerId="LiveId" clId="{A2F011BF-2DC0-48C6-8D71-22B41E735737}" dt="2024-03-29T10:11:17.509" v="3006" actId="1076"/>
          <ac:picMkLst>
            <pc:docMk/>
            <pc:sldMk cId="3255249366" sldId="675"/>
            <ac:picMk id="8" creationId="{CC7045CD-9549-3014-A6BF-A309E72B92DE}"/>
          </ac:picMkLst>
        </pc:picChg>
      </pc:sldChg>
      <pc:sldChg chg="del ord">
        <pc:chgData name="泰博 鶴" userId="264c972fee3589ea" providerId="LiveId" clId="{A2F011BF-2DC0-48C6-8D71-22B41E735737}" dt="2024-03-29T03:58:22.668" v="1979" actId="47"/>
        <pc:sldMkLst>
          <pc:docMk/>
          <pc:sldMk cId="2840182802" sldId="676"/>
        </pc:sldMkLst>
      </pc:sldChg>
      <pc:sldChg chg="del">
        <pc:chgData name="泰博 鶴" userId="264c972fee3589ea" providerId="LiveId" clId="{A2F011BF-2DC0-48C6-8D71-22B41E735737}" dt="2024-03-29T03:59:00.592" v="1982" actId="47"/>
        <pc:sldMkLst>
          <pc:docMk/>
          <pc:sldMk cId="2255002346" sldId="677"/>
        </pc:sldMkLst>
      </pc:sldChg>
      <pc:sldChg chg="ord">
        <pc:chgData name="泰博 鶴" userId="264c972fee3589ea" providerId="LiveId" clId="{A2F011BF-2DC0-48C6-8D71-22B41E735737}" dt="2024-03-29T10:11:37.639" v="3008"/>
        <pc:sldMkLst>
          <pc:docMk/>
          <pc:sldMk cId="932765017" sldId="678"/>
        </pc:sldMkLst>
      </pc:sldChg>
      <pc:sldChg chg="del">
        <pc:chgData name="泰博 鶴" userId="264c972fee3589ea" providerId="LiveId" clId="{A2F011BF-2DC0-48C6-8D71-22B41E735737}" dt="2024-03-29T03:59:00.592" v="1982" actId="47"/>
        <pc:sldMkLst>
          <pc:docMk/>
          <pc:sldMk cId="1808552061" sldId="681"/>
        </pc:sldMkLst>
      </pc:sldChg>
      <pc:sldChg chg="del">
        <pc:chgData name="泰博 鶴" userId="264c972fee3589ea" providerId="LiveId" clId="{A2F011BF-2DC0-48C6-8D71-22B41E735737}" dt="2024-03-29T03:59:00.592" v="1982" actId="47"/>
        <pc:sldMkLst>
          <pc:docMk/>
          <pc:sldMk cId="2720586973" sldId="682"/>
        </pc:sldMkLst>
      </pc:sldChg>
      <pc:sldChg chg="modSp mod">
        <pc:chgData name="泰博 鶴" userId="264c972fee3589ea" providerId="LiveId" clId="{A2F011BF-2DC0-48C6-8D71-22B41E735737}" dt="2024-03-29T04:07:16.902" v="2071" actId="242"/>
        <pc:sldMkLst>
          <pc:docMk/>
          <pc:sldMk cId="1776567044" sldId="683"/>
        </pc:sldMkLst>
        <pc:spChg chg="mod">
          <ac:chgData name="泰博 鶴" userId="264c972fee3589ea" providerId="LiveId" clId="{A2F011BF-2DC0-48C6-8D71-22B41E735737}" dt="2024-03-29T04:02:19.216" v="1994"/>
          <ac:spMkLst>
            <pc:docMk/>
            <pc:sldMk cId="1776567044" sldId="683"/>
            <ac:spMk id="2" creationId="{AC640845-1921-2E4D-87A5-5CEBEC611B87}"/>
          </ac:spMkLst>
        </pc:spChg>
        <pc:graphicFrameChg chg="mod modGraphic">
          <ac:chgData name="泰博 鶴" userId="264c972fee3589ea" providerId="LiveId" clId="{A2F011BF-2DC0-48C6-8D71-22B41E735737}" dt="2024-03-29T04:07:16.902" v="2071" actId="242"/>
          <ac:graphicFrameMkLst>
            <pc:docMk/>
            <pc:sldMk cId="1776567044" sldId="683"/>
            <ac:graphicFrameMk id="3" creationId="{0FA5363A-8A0E-38D1-D21E-627A7B480C42}"/>
          </ac:graphicFrameMkLst>
        </pc:graphicFrameChg>
      </pc:sldChg>
      <pc:sldChg chg="modSp add mod">
        <pc:chgData name="泰博 鶴" userId="264c972fee3589ea" providerId="LiveId" clId="{A2F011BF-2DC0-48C6-8D71-22B41E735737}" dt="2024-03-29T00:34:53.935" v="9" actId="6549"/>
        <pc:sldMkLst>
          <pc:docMk/>
          <pc:sldMk cId="2626572152" sldId="684"/>
        </pc:sldMkLst>
        <pc:spChg chg="mod">
          <ac:chgData name="泰博 鶴" userId="264c972fee3589ea" providerId="LiveId" clId="{A2F011BF-2DC0-48C6-8D71-22B41E735737}" dt="2024-03-29T00:34:53.935" v="9" actId="6549"/>
          <ac:spMkLst>
            <pc:docMk/>
            <pc:sldMk cId="2626572152" sldId="684"/>
            <ac:spMk id="4" creationId="{BDA3ECA3-8BEB-F887-E515-F7F91934DBBC}"/>
          </ac:spMkLst>
        </pc:spChg>
      </pc:sldChg>
      <pc:sldChg chg="modSp add del mod">
        <pc:chgData name="泰博 鶴" userId="264c972fee3589ea" providerId="LiveId" clId="{A2F011BF-2DC0-48C6-8D71-22B41E735737}" dt="2024-03-29T01:25:55.776" v="720" actId="47"/>
        <pc:sldMkLst>
          <pc:docMk/>
          <pc:sldMk cId="805740545" sldId="685"/>
        </pc:sldMkLst>
        <pc:spChg chg="mod">
          <ac:chgData name="泰博 鶴" userId="264c972fee3589ea" providerId="LiveId" clId="{A2F011BF-2DC0-48C6-8D71-22B41E735737}" dt="2024-03-29T00:54:52.275" v="454" actId="6549"/>
          <ac:spMkLst>
            <pc:docMk/>
            <pc:sldMk cId="805740545" sldId="685"/>
            <ac:spMk id="2" creationId="{BE31C833-BB71-9BDC-3927-1BE0E6E82EBD}"/>
          </ac:spMkLst>
        </pc:spChg>
      </pc:sldChg>
      <pc:sldChg chg="add">
        <pc:chgData name="泰博 鶴" userId="264c972fee3589ea" providerId="LiveId" clId="{A2F011BF-2DC0-48C6-8D71-22B41E735737}" dt="2024-03-29T01:02:26.740" v="455"/>
        <pc:sldMkLst>
          <pc:docMk/>
          <pc:sldMk cId="3018781802" sldId="686"/>
        </pc:sldMkLst>
      </pc:sldChg>
      <pc:sldChg chg="addSp delSp modSp add mod">
        <pc:chgData name="泰博 鶴" userId="264c972fee3589ea" providerId="LiveId" clId="{A2F011BF-2DC0-48C6-8D71-22B41E735737}" dt="2024-03-29T01:25:14.508" v="719" actId="2062"/>
        <pc:sldMkLst>
          <pc:docMk/>
          <pc:sldMk cId="57849413" sldId="687"/>
        </pc:sldMkLst>
        <pc:spChg chg="del">
          <ac:chgData name="泰博 鶴" userId="264c972fee3589ea" providerId="LiveId" clId="{A2F011BF-2DC0-48C6-8D71-22B41E735737}" dt="2024-03-29T01:15:02.021" v="584" actId="478"/>
          <ac:spMkLst>
            <pc:docMk/>
            <pc:sldMk cId="57849413" sldId="687"/>
            <ac:spMk id="4" creationId="{08EE240A-CFA6-004A-F087-7756DAF6A0B5}"/>
          </ac:spMkLst>
        </pc:spChg>
        <pc:graphicFrameChg chg="add mod modGraphic">
          <ac:chgData name="泰博 鶴" userId="264c972fee3589ea" providerId="LiveId" clId="{A2F011BF-2DC0-48C6-8D71-22B41E735737}" dt="2024-03-29T01:25:14.508" v="719" actId="2062"/>
          <ac:graphicFrameMkLst>
            <pc:docMk/>
            <pc:sldMk cId="57849413" sldId="687"/>
            <ac:graphicFrameMk id="3" creationId="{7CEA15C7-BDB2-59C1-8CA6-E53E5971E284}"/>
          </ac:graphicFrameMkLst>
        </pc:graphicFrameChg>
      </pc:sldChg>
      <pc:sldChg chg="addSp delSp modSp add mod ord">
        <pc:chgData name="泰博 鶴" userId="264c972fee3589ea" providerId="LiveId" clId="{A2F011BF-2DC0-48C6-8D71-22B41E735737}" dt="2024-03-29T04:05:08.069" v="2048" actId="20577"/>
        <pc:sldMkLst>
          <pc:docMk/>
          <pc:sldMk cId="2085187733" sldId="688"/>
        </pc:sldMkLst>
        <pc:spChg chg="mod">
          <ac:chgData name="泰博 鶴" userId="264c972fee3589ea" providerId="LiveId" clId="{A2F011BF-2DC0-48C6-8D71-22B41E735737}" dt="2024-03-29T02:52:20.378" v="1060" actId="6549"/>
          <ac:spMkLst>
            <pc:docMk/>
            <pc:sldMk cId="2085187733" sldId="688"/>
            <ac:spMk id="2" creationId="{BE31C833-BB71-9BDC-3927-1BE0E6E82EBD}"/>
          </ac:spMkLst>
        </pc:spChg>
        <pc:spChg chg="del mod">
          <ac:chgData name="泰博 鶴" userId="264c972fee3589ea" providerId="LiveId" clId="{A2F011BF-2DC0-48C6-8D71-22B41E735737}" dt="2024-03-29T02:52:29.304" v="1061" actId="478"/>
          <ac:spMkLst>
            <pc:docMk/>
            <pc:sldMk cId="2085187733" sldId="688"/>
            <ac:spMk id="4" creationId="{08EE240A-CFA6-004A-F087-7756DAF6A0B5}"/>
          </ac:spMkLst>
        </pc:spChg>
        <pc:spChg chg="add mod">
          <ac:chgData name="泰博 鶴" userId="264c972fee3589ea" providerId="LiveId" clId="{A2F011BF-2DC0-48C6-8D71-22B41E735737}" dt="2024-03-29T02:55:25.253" v="1098" actId="404"/>
          <ac:spMkLst>
            <pc:docMk/>
            <pc:sldMk cId="2085187733" sldId="688"/>
            <ac:spMk id="5" creationId="{C5951C86-2383-6A55-2ED1-BB40659E530D}"/>
          </ac:spMkLst>
        </pc:spChg>
        <pc:spChg chg="add mod">
          <ac:chgData name="泰博 鶴" userId="264c972fee3589ea" providerId="LiveId" clId="{A2F011BF-2DC0-48C6-8D71-22B41E735737}" dt="2024-03-29T03:14:14.062" v="1304" actId="20577"/>
          <ac:spMkLst>
            <pc:docMk/>
            <pc:sldMk cId="2085187733" sldId="688"/>
            <ac:spMk id="6" creationId="{768CAF77-5368-84E9-0F13-59EDEB9DB957}"/>
          </ac:spMkLst>
        </pc:spChg>
        <pc:spChg chg="add mod">
          <ac:chgData name="泰博 鶴" userId="264c972fee3589ea" providerId="LiveId" clId="{A2F011BF-2DC0-48C6-8D71-22B41E735737}" dt="2024-03-29T04:05:08.069" v="2048" actId="20577"/>
          <ac:spMkLst>
            <pc:docMk/>
            <pc:sldMk cId="2085187733" sldId="688"/>
            <ac:spMk id="7" creationId="{77AE665A-3ADC-BC6E-C738-18AE21BCF13F}"/>
          </ac:spMkLst>
        </pc:spChg>
        <pc:spChg chg="add mod">
          <ac:chgData name="泰博 鶴" userId="264c972fee3589ea" providerId="LiveId" clId="{A2F011BF-2DC0-48C6-8D71-22B41E735737}" dt="2024-03-29T02:59:20.606" v="1144" actId="2711"/>
          <ac:spMkLst>
            <pc:docMk/>
            <pc:sldMk cId="2085187733" sldId="688"/>
            <ac:spMk id="14" creationId="{1D5A2F5F-D76B-41BA-8C9C-FA8817C69E74}"/>
          </ac:spMkLst>
        </pc:spChg>
        <pc:spChg chg="add mod">
          <ac:chgData name="泰博 鶴" userId="264c972fee3589ea" providerId="LiveId" clId="{A2F011BF-2DC0-48C6-8D71-22B41E735737}" dt="2024-03-29T02:59:46.038" v="1165" actId="1076"/>
          <ac:spMkLst>
            <pc:docMk/>
            <pc:sldMk cId="2085187733" sldId="688"/>
            <ac:spMk id="15" creationId="{32949EC6-DD32-B585-0117-A90C9BA87C36}"/>
          </ac:spMkLst>
        </pc:spChg>
        <pc:spChg chg="add mod">
          <ac:chgData name="泰博 鶴" userId="264c972fee3589ea" providerId="LiveId" clId="{A2F011BF-2DC0-48C6-8D71-22B41E735737}" dt="2024-03-29T03:01:01.713" v="1186" actId="20577"/>
          <ac:spMkLst>
            <pc:docMk/>
            <pc:sldMk cId="2085187733" sldId="688"/>
            <ac:spMk id="16" creationId="{65A51CE2-A999-94B8-B4F7-7F4D6FCF6C49}"/>
          </ac:spMkLst>
        </pc:spChg>
        <pc:spChg chg="add mod">
          <ac:chgData name="泰博 鶴" userId="264c972fee3589ea" providerId="LiveId" clId="{A2F011BF-2DC0-48C6-8D71-22B41E735737}" dt="2024-03-29T03:00:24.894" v="1174" actId="1076"/>
          <ac:spMkLst>
            <pc:docMk/>
            <pc:sldMk cId="2085187733" sldId="688"/>
            <ac:spMk id="17" creationId="{B3B5061A-5E01-B205-273A-B0FACD857E37}"/>
          </ac:spMkLst>
        </pc:spChg>
        <pc:spChg chg="add mod">
          <ac:chgData name="泰博 鶴" userId="264c972fee3589ea" providerId="LiveId" clId="{A2F011BF-2DC0-48C6-8D71-22B41E735737}" dt="2024-03-29T03:01:29.821" v="1189" actId="1076"/>
          <ac:spMkLst>
            <pc:docMk/>
            <pc:sldMk cId="2085187733" sldId="688"/>
            <ac:spMk id="18" creationId="{D8C9B568-B0EA-4E95-AD14-66054CD4C925}"/>
          </ac:spMkLst>
        </pc:spChg>
        <pc:graphicFrameChg chg="add del mod modGraphic">
          <ac:chgData name="泰博 鶴" userId="264c972fee3589ea" providerId="LiveId" clId="{A2F011BF-2DC0-48C6-8D71-22B41E735737}" dt="2024-03-29T02:53:42.312" v="1064" actId="478"/>
          <ac:graphicFrameMkLst>
            <pc:docMk/>
            <pc:sldMk cId="2085187733" sldId="688"/>
            <ac:graphicFrameMk id="3" creationId="{82692AEA-A386-089B-F3CD-B12A005A3324}"/>
          </ac:graphicFrameMkLst>
        </pc:graphicFrameChg>
        <pc:cxnChg chg="add mod">
          <ac:chgData name="泰博 鶴" userId="264c972fee3589ea" providerId="LiveId" clId="{A2F011BF-2DC0-48C6-8D71-22B41E735737}" dt="2024-03-29T02:58:37.078" v="1117" actId="208"/>
          <ac:cxnSpMkLst>
            <pc:docMk/>
            <pc:sldMk cId="2085187733" sldId="688"/>
            <ac:cxnSpMk id="9" creationId="{70A9E5F0-4790-70F1-E7B1-EF1C3B1E0258}"/>
          </ac:cxnSpMkLst>
        </pc:cxnChg>
        <pc:cxnChg chg="add mod">
          <ac:chgData name="泰博 鶴" userId="264c972fee3589ea" providerId="LiveId" clId="{A2F011BF-2DC0-48C6-8D71-22B41E735737}" dt="2024-03-29T02:58:49.189" v="1121" actId="14100"/>
          <ac:cxnSpMkLst>
            <pc:docMk/>
            <pc:sldMk cId="2085187733" sldId="688"/>
            <ac:cxnSpMk id="10" creationId="{CB8C9981-BDD6-DC3A-656A-44B982E37193}"/>
          </ac:cxnSpMkLst>
        </pc:cxnChg>
      </pc:sldChg>
      <pc:sldChg chg="add">
        <pc:chgData name="泰博 鶴" userId="264c972fee3589ea" providerId="LiveId" clId="{A2F011BF-2DC0-48C6-8D71-22B41E735737}" dt="2024-03-29T02:51:18.963" v="1006"/>
        <pc:sldMkLst>
          <pc:docMk/>
          <pc:sldMk cId="2427853298" sldId="689"/>
        </pc:sldMkLst>
      </pc:sldChg>
      <pc:sldChg chg="addSp delSp modSp add mod modAnim">
        <pc:chgData name="泰博 鶴" userId="264c972fee3589ea" providerId="LiveId" clId="{A2F011BF-2DC0-48C6-8D71-22B41E735737}" dt="2024-03-29T03:09:28.853" v="1243" actId="1076"/>
        <pc:sldMkLst>
          <pc:docMk/>
          <pc:sldMk cId="2564726262" sldId="690"/>
        </pc:sldMkLst>
        <pc:spChg chg="mod">
          <ac:chgData name="泰博 鶴" userId="264c972fee3589ea" providerId="LiveId" clId="{A2F011BF-2DC0-48C6-8D71-22B41E735737}" dt="2024-03-29T03:05:11.169" v="1234" actId="6549"/>
          <ac:spMkLst>
            <pc:docMk/>
            <pc:sldMk cId="2564726262" sldId="690"/>
            <ac:spMk id="2" creationId="{BE31C833-BB71-9BDC-3927-1BE0E6E82EBD}"/>
          </ac:spMkLst>
        </pc:spChg>
        <pc:spChg chg="add del">
          <ac:chgData name="泰博 鶴" userId="264c972fee3589ea" providerId="LiveId" clId="{A2F011BF-2DC0-48C6-8D71-22B41E735737}" dt="2024-03-29T03:05:31.185" v="1238" actId="478"/>
          <ac:spMkLst>
            <pc:docMk/>
            <pc:sldMk cId="2564726262" sldId="690"/>
            <ac:spMk id="5" creationId="{C5951C86-2383-6A55-2ED1-BB40659E530D}"/>
          </ac:spMkLst>
        </pc:spChg>
        <pc:spChg chg="add del">
          <ac:chgData name="泰博 鶴" userId="264c972fee3589ea" providerId="LiveId" clId="{A2F011BF-2DC0-48C6-8D71-22B41E735737}" dt="2024-03-29T03:05:31.185" v="1238" actId="478"/>
          <ac:spMkLst>
            <pc:docMk/>
            <pc:sldMk cId="2564726262" sldId="690"/>
            <ac:spMk id="6" creationId="{768CAF77-5368-84E9-0F13-59EDEB9DB957}"/>
          </ac:spMkLst>
        </pc:spChg>
        <pc:spChg chg="add del">
          <ac:chgData name="泰博 鶴" userId="264c972fee3589ea" providerId="LiveId" clId="{A2F011BF-2DC0-48C6-8D71-22B41E735737}" dt="2024-03-29T03:05:31.185" v="1238" actId="478"/>
          <ac:spMkLst>
            <pc:docMk/>
            <pc:sldMk cId="2564726262" sldId="690"/>
            <ac:spMk id="7" creationId="{77AE665A-3ADC-BC6E-C738-18AE21BCF13F}"/>
          </ac:spMkLst>
        </pc:spChg>
        <pc:spChg chg="add del">
          <ac:chgData name="泰博 鶴" userId="264c972fee3589ea" providerId="LiveId" clId="{A2F011BF-2DC0-48C6-8D71-22B41E735737}" dt="2024-03-29T03:05:31.185" v="1238" actId="478"/>
          <ac:spMkLst>
            <pc:docMk/>
            <pc:sldMk cId="2564726262" sldId="690"/>
            <ac:spMk id="14" creationId="{1D5A2F5F-D76B-41BA-8C9C-FA8817C69E74}"/>
          </ac:spMkLst>
        </pc:spChg>
        <pc:spChg chg="add del">
          <ac:chgData name="泰博 鶴" userId="264c972fee3589ea" providerId="LiveId" clId="{A2F011BF-2DC0-48C6-8D71-22B41E735737}" dt="2024-03-29T03:05:31.185" v="1238" actId="478"/>
          <ac:spMkLst>
            <pc:docMk/>
            <pc:sldMk cId="2564726262" sldId="690"/>
            <ac:spMk id="15" creationId="{32949EC6-DD32-B585-0117-A90C9BA87C36}"/>
          </ac:spMkLst>
        </pc:spChg>
        <pc:spChg chg="add del">
          <ac:chgData name="泰博 鶴" userId="264c972fee3589ea" providerId="LiveId" clId="{A2F011BF-2DC0-48C6-8D71-22B41E735737}" dt="2024-03-29T03:05:31.185" v="1238" actId="478"/>
          <ac:spMkLst>
            <pc:docMk/>
            <pc:sldMk cId="2564726262" sldId="690"/>
            <ac:spMk id="16" creationId="{65A51CE2-A999-94B8-B4F7-7F4D6FCF6C49}"/>
          </ac:spMkLst>
        </pc:spChg>
        <pc:spChg chg="add del">
          <ac:chgData name="泰博 鶴" userId="264c972fee3589ea" providerId="LiveId" clId="{A2F011BF-2DC0-48C6-8D71-22B41E735737}" dt="2024-03-29T03:05:31.185" v="1238" actId="478"/>
          <ac:spMkLst>
            <pc:docMk/>
            <pc:sldMk cId="2564726262" sldId="690"/>
            <ac:spMk id="17" creationId="{B3B5061A-5E01-B205-273A-B0FACD857E37}"/>
          </ac:spMkLst>
        </pc:spChg>
        <pc:spChg chg="add del">
          <ac:chgData name="泰博 鶴" userId="264c972fee3589ea" providerId="LiveId" clId="{A2F011BF-2DC0-48C6-8D71-22B41E735737}" dt="2024-03-29T03:05:31.185" v="1238" actId="478"/>
          <ac:spMkLst>
            <pc:docMk/>
            <pc:sldMk cId="2564726262" sldId="690"/>
            <ac:spMk id="18" creationId="{D8C9B568-B0EA-4E95-AD14-66054CD4C925}"/>
          </ac:spMkLst>
        </pc:spChg>
        <pc:picChg chg="add mod">
          <ac:chgData name="泰博 鶴" userId="264c972fee3589ea" providerId="LiveId" clId="{A2F011BF-2DC0-48C6-8D71-22B41E735737}" dt="2024-03-29T03:09:28.853" v="1243" actId="1076"/>
          <ac:picMkLst>
            <pc:docMk/>
            <pc:sldMk cId="2564726262" sldId="690"/>
            <ac:picMk id="3" creationId="{859056D4-4BC7-A68E-660B-6F0CF97C27FE}"/>
          </ac:picMkLst>
        </pc:picChg>
        <pc:cxnChg chg="add del mod">
          <ac:chgData name="泰博 鶴" userId="264c972fee3589ea" providerId="LiveId" clId="{A2F011BF-2DC0-48C6-8D71-22B41E735737}" dt="2024-03-29T03:05:31.185" v="1238" actId="478"/>
          <ac:cxnSpMkLst>
            <pc:docMk/>
            <pc:sldMk cId="2564726262" sldId="690"/>
            <ac:cxnSpMk id="9" creationId="{70A9E5F0-4790-70F1-E7B1-EF1C3B1E0258}"/>
          </ac:cxnSpMkLst>
        </pc:cxnChg>
        <pc:cxnChg chg="add del mod">
          <ac:chgData name="泰博 鶴" userId="264c972fee3589ea" providerId="LiveId" clId="{A2F011BF-2DC0-48C6-8D71-22B41E735737}" dt="2024-03-29T03:05:31.185" v="1238" actId="478"/>
          <ac:cxnSpMkLst>
            <pc:docMk/>
            <pc:sldMk cId="2564726262" sldId="690"/>
            <ac:cxnSpMk id="10" creationId="{CB8C9981-BDD6-DC3A-656A-44B982E37193}"/>
          </ac:cxnSpMkLst>
        </pc:cxnChg>
      </pc:sldChg>
      <pc:sldChg chg="addSp delSp modSp add mod ord">
        <pc:chgData name="泰博 鶴" userId="264c972fee3589ea" providerId="LiveId" clId="{A2F011BF-2DC0-48C6-8D71-22B41E735737}" dt="2024-03-29T05:14:17.512" v="2949" actId="1076"/>
        <pc:sldMkLst>
          <pc:docMk/>
          <pc:sldMk cId="967639487" sldId="691"/>
        </pc:sldMkLst>
        <pc:spChg chg="mod">
          <ac:chgData name="泰博 鶴" userId="264c972fee3589ea" providerId="LiveId" clId="{A2F011BF-2DC0-48C6-8D71-22B41E735737}" dt="2024-03-29T04:41:33.828" v="2944" actId="20577"/>
          <ac:spMkLst>
            <pc:docMk/>
            <pc:sldMk cId="967639487" sldId="691"/>
            <ac:spMk id="2" creationId="{BE31C833-BB71-9BDC-3927-1BE0E6E82EBD}"/>
          </ac:spMkLst>
        </pc:spChg>
        <pc:spChg chg="add del mod">
          <ac:chgData name="泰博 鶴" userId="264c972fee3589ea" providerId="LiveId" clId="{A2F011BF-2DC0-48C6-8D71-22B41E735737}" dt="2024-03-29T03:16:22.501" v="1329" actId="478"/>
          <ac:spMkLst>
            <pc:docMk/>
            <pc:sldMk cId="967639487" sldId="691"/>
            <ac:spMk id="3" creationId="{0B73CCF2-3668-4E45-0001-B4BC253B8395}"/>
          </ac:spMkLst>
        </pc:spChg>
        <pc:spChg chg="add del mod ord">
          <ac:chgData name="泰博 鶴" userId="264c972fee3589ea" providerId="LiveId" clId="{A2F011BF-2DC0-48C6-8D71-22B41E735737}" dt="2024-03-29T03:26:37.880" v="1388" actId="478"/>
          <ac:spMkLst>
            <pc:docMk/>
            <pc:sldMk cId="967639487" sldId="691"/>
            <ac:spMk id="4" creationId="{E75914D8-D1ED-2E53-0ACF-4E9DA7DEF039}"/>
          </ac:spMkLst>
        </pc:spChg>
        <pc:spChg chg="del mod">
          <ac:chgData name="泰博 鶴" userId="264c972fee3589ea" providerId="LiveId" clId="{A2F011BF-2DC0-48C6-8D71-22B41E735737}" dt="2024-03-29T03:16:22.501" v="1329" actId="478"/>
          <ac:spMkLst>
            <pc:docMk/>
            <pc:sldMk cId="967639487" sldId="691"/>
            <ac:spMk id="5" creationId="{C5951C86-2383-6A55-2ED1-BB40659E530D}"/>
          </ac:spMkLst>
        </pc:spChg>
        <pc:spChg chg="del mod">
          <ac:chgData name="泰博 鶴" userId="264c972fee3589ea" providerId="LiveId" clId="{A2F011BF-2DC0-48C6-8D71-22B41E735737}" dt="2024-03-29T03:15:12.024" v="1323" actId="478"/>
          <ac:spMkLst>
            <pc:docMk/>
            <pc:sldMk cId="967639487" sldId="691"/>
            <ac:spMk id="6" creationId="{768CAF77-5368-84E9-0F13-59EDEB9DB957}"/>
          </ac:spMkLst>
        </pc:spChg>
        <pc:spChg chg="del">
          <ac:chgData name="泰博 鶴" userId="264c972fee3589ea" providerId="LiveId" clId="{A2F011BF-2DC0-48C6-8D71-22B41E735737}" dt="2024-03-29T03:15:12.024" v="1323" actId="478"/>
          <ac:spMkLst>
            <pc:docMk/>
            <pc:sldMk cId="967639487" sldId="691"/>
            <ac:spMk id="7" creationId="{77AE665A-3ADC-BC6E-C738-18AE21BCF13F}"/>
          </ac:spMkLst>
        </pc:spChg>
        <pc:spChg chg="add del mod ord">
          <ac:chgData name="泰博 鶴" userId="264c972fee3589ea" providerId="LiveId" clId="{A2F011BF-2DC0-48C6-8D71-22B41E735737}" dt="2024-03-29T03:26:37.880" v="1388" actId="478"/>
          <ac:spMkLst>
            <pc:docMk/>
            <pc:sldMk cId="967639487" sldId="691"/>
            <ac:spMk id="8" creationId="{AA0886F8-FB8F-2107-C73D-138BB3D774F3}"/>
          </ac:spMkLst>
        </pc:spChg>
        <pc:spChg chg="add del mod ord">
          <ac:chgData name="泰博 鶴" userId="264c972fee3589ea" providerId="LiveId" clId="{A2F011BF-2DC0-48C6-8D71-22B41E735737}" dt="2024-03-29T03:26:37.880" v="1388" actId="478"/>
          <ac:spMkLst>
            <pc:docMk/>
            <pc:sldMk cId="967639487" sldId="691"/>
            <ac:spMk id="11" creationId="{D12A946F-4AFA-E63A-AB54-F81CF7C104C7}"/>
          </ac:spMkLst>
        </pc:spChg>
        <pc:spChg chg="add del mod ord">
          <ac:chgData name="泰博 鶴" userId="264c972fee3589ea" providerId="LiveId" clId="{A2F011BF-2DC0-48C6-8D71-22B41E735737}" dt="2024-03-29T03:26:37.880" v="1388" actId="478"/>
          <ac:spMkLst>
            <pc:docMk/>
            <pc:sldMk cId="967639487" sldId="691"/>
            <ac:spMk id="12" creationId="{FF6ABAE2-38E0-C37E-13D5-3D5DEC0E842C}"/>
          </ac:spMkLst>
        </pc:spChg>
        <pc:spChg chg="mod">
          <ac:chgData name="泰博 鶴" userId="264c972fee3589ea" providerId="LiveId" clId="{A2F011BF-2DC0-48C6-8D71-22B41E735737}" dt="2024-03-29T03:34:59.696" v="1516" actId="1076"/>
          <ac:spMkLst>
            <pc:docMk/>
            <pc:sldMk cId="967639487" sldId="691"/>
            <ac:spMk id="14" creationId="{1D5A2F5F-D76B-41BA-8C9C-FA8817C69E74}"/>
          </ac:spMkLst>
        </pc:spChg>
        <pc:spChg chg="del">
          <ac:chgData name="泰博 鶴" userId="264c972fee3589ea" providerId="LiveId" clId="{A2F011BF-2DC0-48C6-8D71-22B41E735737}" dt="2024-03-29T03:15:05.453" v="1322" actId="478"/>
          <ac:spMkLst>
            <pc:docMk/>
            <pc:sldMk cId="967639487" sldId="691"/>
            <ac:spMk id="15" creationId="{32949EC6-DD32-B585-0117-A90C9BA87C36}"/>
          </ac:spMkLst>
        </pc:spChg>
        <pc:spChg chg="del">
          <ac:chgData name="泰博 鶴" userId="264c972fee3589ea" providerId="LiveId" clId="{A2F011BF-2DC0-48C6-8D71-22B41E735737}" dt="2024-03-29T03:15:05.453" v="1322" actId="478"/>
          <ac:spMkLst>
            <pc:docMk/>
            <pc:sldMk cId="967639487" sldId="691"/>
            <ac:spMk id="16" creationId="{65A51CE2-A999-94B8-B4F7-7F4D6FCF6C49}"/>
          </ac:spMkLst>
        </pc:spChg>
        <pc:spChg chg="del">
          <ac:chgData name="泰博 鶴" userId="264c972fee3589ea" providerId="LiveId" clId="{A2F011BF-2DC0-48C6-8D71-22B41E735737}" dt="2024-03-29T03:15:05.453" v="1322" actId="478"/>
          <ac:spMkLst>
            <pc:docMk/>
            <pc:sldMk cId="967639487" sldId="691"/>
            <ac:spMk id="17" creationId="{B3B5061A-5E01-B205-273A-B0FACD857E37}"/>
          </ac:spMkLst>
        </pc:spChg>
        <pc:spChg chg="del">
          <ac:chgData name="泰博 鶴" userId="264c972fee3589ea" providerId="LiveId" clId="{A2F011BF-2DC0-48C6-8D71-22B41E735737}" dt="2024-03-29T03:15:05.453" v="1322" actId="478"/>
          <ac:spMkLst>
            <pc:docMk/>
            <pc:sldMk cId="967639487" sldId="691"/>
            <ac:spMk id="18" creationId="{D8C9B568-B0EA-4E95-AD14-66054CD4C925}"/>
          </ac:spMkLst>
        </pc:spChg>
        <pc:spChg chg="add del mod ord">
          <ac:chgData name="泰博 鶴" userId="264c972fee3589ea" providerId="LiveId" clId="{A2F011BF-2DC0-48C6-8D71-22B41E735737}" dt="2024-03-29T03:26:37.880" v="1388" actId="478"/>
          <ac:spMkLst>
            <pc:docMk/>
            <pc:sldMk cId="967639487" sldId="691"/>
            <ac:spMk id="19" creationId="{696A61B3-D8DC-171E-50AA-01FE90410EF0}"/>
          </ac:spMkLst>
        </pc:spChg>
        <pc:spChg chg="add del mod ord">
          <ac:chgData name="泰博 鶴" userId="264c972fee3589ea" providerId="LiveId" clId="{A2F011BF-2DC0-48C6-8D71-22B41E735737}" dt="2024-03-29T03:26:37.880" v="1388" actId="478"/>
          <ac:spMkLst>
            <pc:docMk/>
            <pc:sldMk cId="967639487" sldId="691"/>
            <ac:spMk id="20" creationId="{5551CE20-F1A9-86B6-FB80-093B36AA14B1}"/>
          </ac:spMkLst>
        </pc:spChg>
        <pc:spChg chg="add del mod ord">
          <ac:chgData name="泰博 鶴" userId="264c972fee3589ea" providerId="LiveId" clId="{A2F011BF-2DC0-48C6-8D71-22B41E735737}" dt="2024-03-29T03:26:37.880" v="1388" actId="478"/>
          <ac:spMkLst>
            <pc:docMk/>
            <pc:sldMk cId="967639487" sldId="691"/>
            <ac:spMk id="21" creationId="{9D2B54FB-1D9C-706C-D2FB-5DA17EF61A03}"/>
          </ac:spMkLst>
        </pc:spChg>
        <pc:spChg chg="add mod">
          <ac:chgData name="泰博 鶴" userId="264c972fee3589ea" providerId="LiveId" clId="{A2F011BF-2DC0-48C6-8D71-22B41E735737}" dt="2024-03-29T03:34:59.696" v="1516" actId="1076"/>
          <ac:spMkLst>
            <pc:docMk/>
            <pc:sldMk cId="967639487" sldId="691"/>
            <ac:spMk id="41" creationId="{8FF45889-AD40-6CBB-BB80-B5B3B06FBCBD}"/>
          </ac:spMkLst>
        </pc:spChg>
        <pc:spChg chg="add mod">
          <ac:chgData name="泰博 鶴" userId="264c972fee3589ea" providerId="LiveId" clId="{A2F011BF-2DC0-48C6-8D71-22B41E735737}" dt="2024-03-29T03:34:59.696" v="1516" actId="1076"/>
          <ac:spMkLst>
            <pc:docMk/>
            <pc:sldMk cId="967639487" sldId="691"/>
            <ac:spMk id="42" creationId="{C965D7EE-C597-1D49-EEAD-3A24C48406AE}"/>
          </ac:spMkLst>
        </pc:spChg>
        <pc:spChg chg="add mod">
          <ac:chgData name="泰博 鶴" userId="264c972fee3589ea" providerId="LiveId" clId="{A2F011BF-2DC0-48C6-8D71-22B41E735737}" dt="2024-03-29T03:34:59.696" v="1516" actId="1076"/>
          <ac:spMkLst>
            <pc:docMk/>
            <pc:sldMk cId="967639487" sldId="691"/>
            <ac:spMk id="43" creationId="{FB6A2768-1055-C0AA-80A8-F1C314FC1B99}"/>
          </ac:spMkLst>
        </pc:spChg>
        <pc:spChg chg="add mod">
          <ac:chgData name="泰博 鶴" userId="264c972fee3589ea" providerId="LiveId" clId="{A2F011BF-2DC0-48C6-8D71-22B41E735737}" dt="2024-03-29T03:34:59.696" v="1516" actId="1076"/>
          <ac:spMkLst>
            <pc:docMk/>
            <pc:sldMk cId="967639487" sldId="691"/>
            <ac:spMk id="44" creationId="{B87E3E80-C95F-B5AD-20D2-460EEAF4A5D4}"/>
          </ac:spMkLst>
        </pc:spChg>
        <pc:spChg chg="add mod">
          <ac:chgData name="泰博 鶴" userId="264c972fee3589ea" providerId="LiveId" clId="{A2F011BF-2DC0-48C6-8D71-22B41E735737}" dt="2024-03-29T03:35:36.796" v="1521" actId="1076"/>
          <ac:spMkLst>
            <pc:docMk/>
            <pc:sldMk cId="967639487" sldId="691"/>
            <ac:spMk id="45" creationId="{F5D90161-8651-2E0B-8135-DAD9D394CB61}"/>
          </ac:spMkLst>
        </pc:spChg>
        <pc:spChg chg="add mod">
          <ac:chgData name="泰博 鶴" userId="264c972fee3589ea" providerId="LiveId" clId="{A2F011BF-2DC0-48C6-8D71-22B41E735737}" dt="2024-03-29T03:48:24.414" v="1927" actId="207"/>
          <ac:spMkLst>
            <pc:docMk/>
            <pc:sldMk cId="967639487" sldId="691"/>
            <ac:spMk id="46" creationId="{107C6EF8-D98F-1BD3-F3AF-743348B4E958}"/>
          </ac:spMkLst>
        </pc:spChg>
        <pc:spChg chg="add mod">
          <ac:chgData name="泰博 鶴" userId="264c972fee3589ea" providerId="LiveId" clId="{A2F011BF-2DC0-48C6-8D71-22B41E735737}" dt="2024-03-29T03:48:24.414" v="1927" actId="207"/>
          <ac:spMkLst>
            <pc:docMk/>
            <pc:sldMk cId="967639487" sldId="691"/>
            <ac:spMk id="47" creationId="{321D29C7-BAF4-E204-3608-9B388A92CE28}"/>
          </ac:spMkLst>
        </pc:spChg>
        <pc:spChg chg="add mod">
          <ac:chgData name="泰博 鶴" userId="264c972fee3589ea" providerId="LiveId" clId="{A2F011BF-2DC0-48C6-8D71-22B41E735737}" dt="2024-03-29T03:37:08.041" v="1555" actId="1037"/>
          <ac:spMkLst>
            <pc:docMk/>
            <pc:sldMk cId="967639487" sldId="691"/>
            <ac:spMk id="68" creationId="{181E08A1-82BB-274B-4C37-C16E94ED6A7E}"/>
          </ac:spMkLst>
        </pc:spChg>
        <pc:spChg chg="add mod">
          <ac:chgData name="泰博 鶴" userId="264c972fee3589ea" providerId="LiveId" clId="{A2F011BF-2DC0-48C6-8D71-22B41E735737}" dt="2024-03-29T03:37:08.041" v="1555" actId="1037"/>
          <ac:spMkLst>
            <pc:docMk/>
            <pc:sldMk cId="967639487" sldId="691"/>
            <ac:spMk id="69" creationId="{8F7A5000-2F42-7733-3E36-CAF2A845E65E}"/>
          </ac:spMkLst>
        </pc:spChg>
        <pc:spChg chg="add mod">
          <ac:chgData name="泰博 鶴" userId="264c972fee3589ea" providerId="LiveId" clId="{A2F011BF-2DC0-48C6-8D71-22B41E735737}" dt="2024-03-29T03:34:59.696" v="1516" actId="1076"/>
          <ac:spMkLst>
            <pc:docMk/>
            <pc:sldMk cId="967639487" sldId="691"/>
            <ac:spMk id="71" creationId="{90744F55-A76E-0B46-6351-79248D398921}"/>
          </ac:spMkLst>
        </pc:spChg>
        <pc:spChg chg="add mod">
          <ac:chgData name="泰博 鶴" userId="264c972fee3589ea" providerId="LiveId" clId="{A2F011BF-2DC0-48C6-8D71-22B41E735737}" dt="2024-03-29T03:38:33.727" v="1602" actId="207"/>
          <ac:spMkLst>
            <pc:docMk/>
            <pc:sldMk cId="967639487" sldId="691"/>
            <ac:spMk id="74" creationId="{80C0F110-E8C9-7A34-711D-7340D6F8B6CC}"/>
          </ac:spMkLst>
        </pc:spChg>
        <pc:spChg chg="add mod">
          <ac:chgData name="泰博 鶴" userId="264c972fee3589ea" providerId="LiveId" clId="{A2F011BF-2DC0-48C6-8D71-22B41E735737}" dt="2024-03-29T03:42:47.671" v="1752" actId="20577"/>
          <ac:spMkLst>
            <pc:docMk/>
            <pc:sldMk cId="967639487" sldId="691"/>
            <ac:spMk id="93" creationId="{3B5AB7D9-082D-3F1F-7D48-9100343C2E2E}"/>
          </ac:spMkLst>
        </pc:spChg>
        <pc:spChg chg="add mod">
          <ac:chgData name="泰博 鶴" userId="264c972fee3589ea" providerId="LiveId" clId="{A2F011BF-2DC0-48C6-8D71-22B41E735737}" dt="2024-03-29T03:37:48.280" v="1568" actId="20577"/>
          <ac:spMkLst>
            <pc:docMk/>
            <pc:sldMk cId="967639487" sldId="691"/>
            <ac:spMk id="97" creationId="{12EEA891-D79C-6323-4905-9FCD9901086F}"/>
          </ac:spMkLst>
        </pc:spChg>
        <pc:spChg chg="add mod">
          <ac:chgData name="泰博 鶴" userId="264c972fee3589ea" providerId="LiveId" clId="{A2F011BF-2DC0-48C6-8D71-22B41E735737}" dt="2024-03-29T03:38:10.496" v="1601" actId="20577"/>
          <ac:spMkLst>
            <pc:docMk/>
            <pc:sldMk cId="967639487" sldId="691"/>
            <ac:spMk id="98" creationId="{B724BE4E-9DA2-6755-25AD-36834A9262F0}"/>
          </ac:spMkLst>
        </pc:spChg>
        <pc:spChg chg="add mod">
          <ac:chgData name="泰博 鶴" userId="264c972fee3589ea" providerId="LiveId" clId="{A2F011BF-2DC0-48C6-8D71-22B41E735737}" dt="2024-03-29T03:46:56.467" v="1907" actId="1076"/>
          <ac:spMkLst>
            <pc:docMk/>
            <pc:sldMk cId="967639487" sldId="691"/>
            <ac:spMk id="99" creationId="{D4B1C05B-783B-6341-0EAA-0C762ADEAF21}"/>
          </ac:spMkLst>
        </pc:spChg>
        <pc:spChg chg="add mod">
          <ac:chgData name="泰博 鶴" userId="264c972fee3589ea" providerId="LiveId" clId="{A2F011BF-2DC0-48C6-8D71-22B41E735737}" dt="2024-03-29T03:41:01.700" v="1668" actId="207"/>
          <ac:spMkLst>
            <pc:docMk/>
            <pc:sldMk cId="967639487" sldId="691"/>
            <ac:spMk id="100" creationId="{46D1F662-48AE-3A45-5DC6-6E68DA62911D}"/>
          </ac:spMkLst>
        </pc:spChg>
        <pc:spChg chg="add mod">
          <ac:chgData name="泰博 鶴" userId="264c972fee3589ea" providerId="LiveId" clId="{A2F011BF-2DC0-48C6-8D71-22B41E735737}" dt="2024-03-29T03:41:24.532" v="1683" actId="1076"/>
          <ac:spMkLst>
            <pc:docMk/>
            <pc:sldMk cId="967639487" sldId="691"/>
            <ac:spMk id="101" creationId="{9C5BF28A-6A77-0805-264A-C3E4A23187FC}"/>
          </ac:spMkLst>
        </pc:spChg>
        <pc:spChg chg="add mod">
          <ac:chgData name="泰博 鶴" userId="264c972fee3589ea" providerId="LiveId" clId="{A2F011BF-2DC0-48C6-8D71-22B41E735737}" dt="2024-03-29T05:14:10.320" v="2948" actId="1076"/>
          <ac:spMkLst>
            <pc:docMk/>
            <pc:sldMk cId="967639487" sldId="691"/>
            <ac:spMk id="102" creationId="{77EAE196-CDB7-CC8F-9F28-B044B5158483}"/>
          </ac:spMkLst>
        </pc:spChg>
        <pc:spChg chg="add mod">
          <ac:chgData name="泰博 鶴" userId="264c972fee3589ea" providerId="LiveId" clId="{A2F011BF-2DC0-48C6-8D71-22B41E735737}" dt="2024-03-29T03:42:28.967" v="1726" actId="20577"/>
          <ac:spMkLst>
            <pc:docMk/>
            <pc:sldMk cId="967639487" sldId="691"/>
            <ac:spMk id="103" creationId="{4E4516E4-B7B5-7D52-6E4A-F776214DAF31}"/>
          </ac:spMkLst>
        </pc:spChg>
        <pc:spChg chg="add mod">
          <ac:chgData name="泰博 鶴" userId="264c972fee3589ea" providerId="LiveId" clId="{A2F011BF-2DC0-48C6-8D71-22B41E735737}" dt="2024-03-29T05:14:17.512" v="2949" actId="1076"/>
          <ac:spMkLst>
            <pc:docMk/>
            <pc:sldMk cId="967639487" sldId="691"/>
            <ac:spMk id="104" creationId="{D67889BD-97E6-11AF-121B-8C24AA418936}"/>
          </ac:spMkLst>
        </pc:spChg>
        <pc:spChg chg="add mod">
          <ac:chgData name="泰博 鶴" userId="264c972fee3589ea" providerId="LiveId" clId="{A2F011BF-2DC0-48C6-8D71-22B41E735737}" dt="2024-03-29T03:45:00.308" v="1810" actId="1076"/>
          <ac:spMkLst>
            <pc:docMk/>
            <pc:sldMk cId="967639487" sldId="691"/>
            <ac:spMk id="105" creationId="{A3E3BD68-414C-AC24-3E81-304C15D19D16}"/>
          </ac:spMkLst>
        </pc:spChg>
        <pc:spChg chg="add mod">
          <ac:chgData name="泰博 鶴" userId="264c972fee3589ea" providerId="LiveId" clId="{A2F011BF-2DC0-48C6-8D71-22B41E735737}" dt="2024-03-29T03:46:33.603" v="1905" actId="1076"/>
          <ac:spMkLst>
            <pc:docMk/>
            <pc:sldMk cId="967639487" sldId="691"/>
            <ac:spMk id="106" creationId="{AE7F3B99-FDA4-AAE6-AB43-59004A0FCB1A}"/>
          </ac:spMkLst>
        </pc:spChg>
        <pc:spChg chg="add mod">
          <ac:chgData name="泰博 鶴" userId="264c972fee3589ea" providerId="LiveId" clId="{A2F011BF-2DC0-48C6-8D71-22B41E735737}" dt="2024-03-29T03:47:15.322" v="1926" actId="20577"/>
          <ac:spMkLst>
            <pc:docMk/>
            <pc:sldMk cId="967639487" sldId="691"/>
            <ac:spMk id="107" creationId="{59A02489-EE8F-590A-E1E1-C5950FF9E847}"/>
          </ac:spMkLst>
        </pc:spChg>
        <pc:spChg chg="add mod ord">
          <ac:chgData name="泰博 鶴" userId="264c972fee3589ea" providerId="LiveId" clId="{A2F011BF-2DC0-48C6-8D71-22B41E735737}" dt="2024-03-29T03:54:03.311" v="1974" actId="207"/>
          <ac:spMkLst>
            <pc:docMk/>
            <pc:sldMk cId="967639487" sldId="691"/>
            <ac:spMk id="108" creationId="{FDEDD931-B9E6-76D5-A295-130516C26445}"/>
          </ac:spMkLst>
        </pc:spChg>
        <pc:spChg chg="add mod">
          <ac:chgData name="泰博 鶴" userId="264c972fee3589ea" providerId="LiveId" clId="{A2F011BF-2DC0-48C6-8D71-22B41E735737}" dt="2024-03-29T04:40:45.034" v="2911" actId="1076"/>
          <ac:spMkLst>
            <pc:docMk/>
            <pc:sldMk cId="967639487" sldId="691"/>
            <ac:spMk id="109" creationId="{32F4EF2F-C481-BD39-0B9B-C9C8C87322A9}"/>
          </ac:spMkLst>
        </pc:spChg>
        <pc:picChg chg="del ord">
          <ac:chgData name="泰博 鶴" userId="264c972fee3589ea" providerId="LiveId" clId="{A2F011BF-2DC0-48C6-8D71-22B41E735737}" dt="2024-03-29T03:20:23.024" v="1353" actId="478"/>
          <ac:picMkLst>
            <pc:docMk/>
            <pc:sldMk cId="967639487" sldId="691"/>
            <ac:picMk id="13" creationId="{9640AEA9-4E58-62D1-DCF2-200960AFB426}"/>
          </ac:picMkLst>
        </pc:picChg>
        <pc:picChg chg="add mod ord">
          <ac:chgData name="泰博 鶴" userId="264c972fee3589ea" providerId="LiveId" clId="{A2F011BF-2DC0-48C6-8D71-22B41E735737}" dt="2024-03-29T03:44:02.378" v="1784" actId="1076"/>
          <ac:picMkLst>
            <pc:docMk/>
            <pc:sldMk cId="967639487" sldId="691"/>
            <ac:picMk id="26" creationId="{DF9429DC-C161-F8BA-C16F-05B44C9CFC66}"/>
          </ac:picMkLst>
        </pc:picChg>
        <pc:picChg chg="add del mod">
          <ac:chgData name="泰博 鶴" userId="264c972fee3589ea" providerId="LiveId" clId="{A2F011BF-2DC0-48C6-8D71-22B41E735737}" dt="2024-03-29T03:27:12.880" v="1397" actId="478"/>
          <ac:picMkLst>
            <pc:docMk/>
            <pc:sldMk cId="967639487" sldId="691"/>
            <ac:picMk id="55" creationId="{4BFB9D40-DB62-593A-3682-03895D594098}"/>
          </ac:picMkLst>
        </pc:picChg>
        <pc:picChg chg="add del mod">
          <ac:chgData name="泰博 鶴" userId="264c972fee3589ea" providerId="LiveId" clId="{A2F011BF-2DC0-48C6-8D71-22B41E735737}" dt="2024-03-29T03:31:36.361" v="1469" actId="478"/>
          <ac:picMkLst>
            <pc:docMk/>
            <pc:sldMk cId="967639487" sldId="691"/>
            <ac:picMk id="70" creationId="{82566FC9-AC73-F035-A7E9-9A6A7BBA0F52}"/>
          </ac:picMkLst>
        </pc:picChg>
        <pc:cxnChg chg="del mod">
          <ac:chgData name="泰博 鶴" userId="264c972fee3589ea" providerId="LiveId" clId="{A2F011BF-2DC0-48C6-8D71-22B41E735737}" dt="2024-03-29T03:15:12.024" v="1323" actId="478"/>
          <ac:cxnSpMkLst>
            <pc:docMk/>
            <pc:sldMk cId="967639487" sldId="691"/>
            <ac:cxnSpMk id="9" creationId="{70A9E5F0-4790-70F1-E7B1-EF1C3B1E0258}"/>
          </ac:cxnSpMkLst>
        </pc:cxnChg>
        <pc:cxnChg chg="del mod">
          <ac:chgData name="泰博 鶴" userId="264c972fee3589ea" providerId="LiveId" clId="{A2F011BF-2DC0-48C6-8D71-22B41E735737}" dt="2024-03-29T03:15:12.024" v="1323" actId="478"/>
          <ac:cxnSpMkLst>
            <pc:docMk/>
            <pc:sldMk cId="967639487" sldId="691"/>
            <ac:cxnSpMk id="10" creationId="{CB8C9981-BDD6-DC3A-656A-44B982E37193}"/>
          </ac:cxnSpMkLst>
        </pc:cxnChg>
        <pc:cxnChg chg="add del mod">
          <ac:chgData name="泰博 鶴" userId="264c972fee3589ea" providerId="LiveId" clId="{A2F011BF-2DC0-48C6-8D71-22B41E735737}" dt="2024-03-29T04:43:21.357" v="2947" actId="208"/>
          <ac:cxnSpMkLst>
            <pc:docMk/>
            <pc:sldMk cId="967639487" sldId="691"/>
            <ac:cxnSpMk id="23" creationId="{617FFB30-A8E8-9816-59F2-B5616EB43E1F}"/>
          </ac:cxnSpMkLst>
        </pc:cxnChg>
        <pc:cxnChg chg="add mod ord">
          <ac:chgData name="泰博 鶴" userId="264c972fee3589ea" providerId="LiveId" clId="{A2F011BF-2DC0-48C6-8D71-22B41E735737}" dt="2024-03-29T03:34:59.696" v="1516" actId="1076"/>
          <ac:cxnSpMkLst>
            <pc:docMk/>
            <pc:sldMk cId="967639487" sldId="691"/>
            <ac:cxnSpMk id="25" creationId="{9C71D990-0F2D-2FAB-D054-737FA21D9BB3}"/>
          </ac:cxnSpMkLst>
        </pc:cxnChg>
        <pc:cxnChg chg="add del">
          <ac:chgData name="泰博 鶴" userId="264c972fee3589ea" providerId="LiveId" clId="{A2F011BF-2DC0-48C6-8D71-22B41E735737}" dt="2024-03-29T03:22:13.278" v="1362" actId="478"/>
          <ac:cxnSpMkLst>
            <pc:docMk/>
            <pc:sldMk cId="967639487" sldId="691"/>
            <ac:cxnSpMk id="30" creationId="{D39F19CD-85BF-1E2A-5B5D-E42A084C7A6F}"/>
          </ac:cxnSpMkLst>
        </pc:cxnChg>
        <pc:cxnChg chg="add mod">
          <ac:chgData name="泰博 鶴" userId="264c972fee3589ea" providerId="LiveId" clId="{A2F011BF-2DC0-48C6-8D71-22B41E735737}" dt="2024-03-29T03:34:59.696" v="1516" actId="1076"/>
          <ac:cxnSpMkLst>
            <pc:docMk/>
            <pc:sldMk cId="967639487" sldId="691"/>
            <ac:cxnSpMk id="34" creationId="{D9C4938F-CAE0-168B-29E6-E53E82FA28F3}"/>
          </ac:cxnSpMkLst>
        </pc:cxnChg>
        <pc:cxnChg chg="add mod">
          <ac:chgData name="泰博 鶴" userId="264c972fee3589ea" providerId="LiveId" clId="{A2F011BF-2DC0-48C6-8D71-22B41E735737}" dt="2024-03-29T03:34:59.696" v="1516" actId="1076"/>
          <ac:cxnSpMkLst>
            <pc:docMk/>
            <pc:sldMk cId="967639487" sldId="691"/>
            <ac:cxnSpMk id="38" creationId="{3B5E6E03-184C-049E-20CD-F31B84E5881A}"/>
          </ac:cxnSpMkLst>
        </pc:cxnChg>
        <pc:cxnChg chg="add mod">
          <ac:chgData name="泰博 鶴" userId="264c972fee3589ea" providerId="LiveId" clId="{A2F011BF-2DC0-48C6-8D71-22B41E735737}" dt="2024-03-29T03:35:36.796" v="1521" actId="1076"/>
          <ac:cxnSpMkLst>
            <pc:docMk/>
            <pc:sldMk cId="967639487" sldId="691"/>
            <ac:cxnSpMk id="56" creationId="{CE4F2BA0-CA4C-E155-489C-6DFB82B8D543}"/>
          </ac:cxnSpMkLst>
        </pc:cxnChg>
        <pc:cxnChg chg="add mod">
          <ac:chgData name="泰博 鶴" userId="264c972fee3589ea" providerId="LiveId" clId="{A2F011BF-2DC0-48C6-8D71-22B41E735737}" dt="2024-03-29T03:37:20.005" v="1556" actId="14100"/>
          <ac:cxnSpMkLst>
            <pc:docMk/>
            <pc:sldMk cId="967639487" sldId="691"/>
            <ac:cxnSpMk id="59" creationId="{0F4ED0C6-0781-987B-D9EA-3A013F982111}"/>
          </ac:cxnSpMkLst>
        </pc:cxnChg>
        <pc:cxnChg chg="add mod">
          <ac:chgData name="泰博 鶴" userId="264c972fee3589ea" providerId="LiveId" clId="{A2F011BF-2DC0-48C6-8D71-22B41E735737}" dt="2024-03-29T03:37:32.156" v="1558" actId="14100"/>
          <ac:cxnSpMkLst>
            <pc:docMk/>
            <pc:sldMk cId="967639487" sldId="691"/>
            <ac:cxnSpMk id="63" creationId="{5BAC2682-438E-2087-C0BE-58810BAA78A8}"/>
          </ac:cxnSpMkLst>
        </pc:cxnChg>
        <pc:cxnChg chg="add mod">
          <ac:chgData name="泰博 鶴" userId="264c972fee3589ea" providerId="LiveId" clId="{A2F011BF-2DC0-48C6-8D71-22B41E735737}" dt="2024-03-29T03:35:21.132" v="1520" actId="14100"/>
          <ac:cxnSpMkLst>
            <pc:docMk/>
            <pc:sldMk cId="967639487" sldId="691"/>
            <ac:cxnSpMk id="83" creationId="{E45078A9-72A6-08AE-C673-86CF66F2957A}"/>
          </ac:cxnSpMkLst>
        </pc:cxnChg>
      </pc:sldChg>
      <pc:sldChg chg="modSp add mod">
        <pc:chgData name="泰博 鶴" userId="264c972fee3589ea" providerId="LiveId" clId="{A2F011BF-2DC0-48C6-8D71-22B41E735737}" dt="2024-03-29T04:12:18.989" v="2578" actId="20577"/>
        <pc:sldMkLst>
          <pc:docMk/>
          <pc:sldMk cId="1561190550" sldId="692"/>
        </pc:sldMkLst>
        <pc:graphicFrameChg chg="mod modGraphic">
          <ac:chgData name="泰博 鶴" userId="264c972fee3589ea" providerId="LiveId" clId="{A2F011BF-2DC0-48C6-8D71-22B41E735737}" dt="2024-03-29T04:12:18.989" v="2578" actId="20577"/>
          <ac:graphicFrameMkLst>
            <pc:docMk/>
            <pc:sldMk cId="1561190550" sldId="692"/>
            <ac:graphicFrameMk id="3" creationId="{0FA5363A-8A0E-38D1-D21E-627A7B480C42}"/>
          </ac:graphicFrameMkLst>
        </pc:graphicFrameChg>
      </pc:sldChg>
      <pc:sldChg chg="modSp add mod">
        <pc:chgData name="泰博 鶴" userId="264c972fee3589ea" providerId="LiveId" clId="{A2F011BF-2DC0-48C6-8D71-22B41E735737}" dt="2024-03-29T04:18:46.974" v="2600" actId="6549"/>
        <pc:sldMkLst>
          <pc:docMk/>
          <pc:sldMk cId="3576213267" sldId="693"/>
        </pc:sldMkLst>
        <pc:graphicFrameChg chg="mod modGraphic">
          <ac:chgData name="泰博 鶴" userId="264c972fee3589ea" providerId="LiveId" clId="{A2F011BF-2DC0-48C6-8D71-22B41E735737}" dt="2024-03-29T04:18:46.974" v="2600" actId="6549"/>
          <ac:graphicFrameMkLst>
            <pc:docMk/>
            <pc:sldMk cId="3576213267" sldId="693"/>
            <ac:graphicFrameMk id="3" creationId="{0FA5363A-8A0E-38D1-D21E-627A7B480C42}"/>
          </ac:graphicFrameMkLst>
        </pc:graphicFrameChg>
      </pc:sldChg>
      <pc:sldChg chg="addSp delSp modSp add mod">
        <pc:chgData name="泰博 鶴" userId="264c972fee3589ea" providerId="LiveId" clId="{A2F011BF-2DC0-48C6-8D71-22B41E735737}" dt="2024-03-29T04:22:17.431" v="2642" actId="20577"/>
        <pc:sldMkLst>
          <pc:docMk/>
          <pc:sldMk cId="3271789294" sldId="694"/>
        </pc:sldMkLst>
        <pc:spChg chg="mod">
          <ac:chgData name="泰博 鶴" userId="264c972fee3589ea" providerId="LiveId" clId="{A2F011BF-2DC0-48C6-8D71-22B41E735737}" dt="2024-03-29T04:22:17.431" v="2642" actId="20577"/>
          <ac:spMkLst>
            <pc:docMk/>
            <pc:sldMk cId="3271789294" sldId="694"/>
            <ac:spMk id="2" creationId="{BE31C833-BB71-9BDC-3927-1BE0E6E82EBD}"/>
          </ac:spMkLst>
        </pc:spChg>
        <pc:spChg chg="add del mod">
          <ac:chgData name="泰博 鶴" userId="264c972fee3589ea" providerId="LiveId" clId="{A2F011BF-2DC0-48C6-8D71-22B41E735737}" dt="2024-03-29T04:22:00.194" v="2632" actId="478"/>
          <ac:spMkLst>
            <pc:docMk/>
            <pc:sldMk cId="3271789294" sldId="694"/>
            <ac:spMk id="3" creationId="{FD463CE5-C6C2-38C7-07C4-BDB353A07BB5}"/>
          </ac:spMkLst>
        </pc:spChg>
        <pc:spChg chg="mod">
          <ac:chgData name="泰博 鶴" userId="264c972fee3589ea" providerId="LiveId" clId="{A2F011BF-2DC0-48C6-8D71-22B41E735737}" dt="2024-03-29T04:22:05.731" v="2633" actId="1076"/>
          <ac:spMkLst>
            <pc:docMk/>
            <pc:sldMk cId="3271789294" sldId="694"/>
            <ac:spMk id="4" creationId="{08EE240A-CFA6-004A-F087-7756DAF6A0B5}"/>
          </ac:spMkLst>
        </pc:spChg>
      </pc:sldChg>
      <pc:sldChg chg="addSp delSp modSp add mod">
        <pc:chgData name="泰博 鶴" userId="264c972fee3589ea" providerId="LiveId" clId="{A2F011BF-2DC0-48C6-8D71-22B41E735737}" dt="2024-03-29T04:25:09.386" v="2659" actId="1076"/>
        <pc:sldMkLst>
          <pc:docMk/>
          <pc:sldMk cId="2726418536" sldId="695"/>
        </pc:sldMkLst>
        <pc:spChg chg="del">
          <ac:chgData name="泰博 鶴" userId="264c972fee3589ea" providerId="LiveId" clId="{A2F011BF-2DC0-48C6-8D71-22B41E735737}" dt="2024-03-29T04:23:55.026" v="2649" actId="478"/>
          <ac:spMkLst>
            <pc:docMk/>
            <pc:sldMk cId="2726418536" sldId="695"/>
            <ac:spMk id="2" creationId="{BE31C833-BB71-9BDC-3927-1BE0E6E82EBD}"/>
          </ac:spMkLst>
        </pc:spChg>
        <pc:spChg chg="mod">
          <ac:chgData name="泰博 鶴" userId="264c972fee3589ea" providerId="LiveId" clId="{A2F011BF-2DC0-48C6-8D71-22B41E735737}" dt="2024-03-29T04:25:09.386" v="2659" actId="1076"/>
          <ac:spMkLst>
            <pc:docMk/>
            <pc:sldMk cId="2726418536" sldId="695"/>
            <ac:spMk id="4" creationId="{08EE240A-CFA6-004A-F087-7756DAF6A0B5}"/>
          </ac:spMkLst>
        </pc:spChg>
        <pc:spChg chg="add del mod">
          <ac:chgData name="泰博 鶴" userId="264c972fee3589ea" providerId="LiveId" clId="{A2F011BF-2DC0-48C6-8D71-22B41E735737}" dt="2024-03-29T04:24:00.854" v="2650" actId="478"/>
          <ac:spMkLst>
            <pc:docMk/>
            <pc:sldMk cId="2726418536" sldId="695"/>
            <ac:spMk id="5" creationId="{2ADDE01B-CAF7-7662-6145-9C89F0650A59}"/>
          </ac:spMkLst>
        </pc:spChg>
        <pc:picChg chg="add mod ord">
          <ac:chgData name="泰博 鶴" userId="264c972fee3589ea" providerId="LiveId" clId="{A2F011BF-2DC0-48C6-8D71-22B41E735737}" dt="2024-03-29T04:25:03.467" v="2658" actId="167"/>
          <ac:picMkLst>
            <pc:docMk/>
            <pc:sldMk cId="2726418536" sldId="695"/>
            <ac:picMk id="6" creationId="{D70C702A-E003-E039-569E-80DDD5F5AAF7}"/>
          </ac:picMkLst>
        </pc:picChg>
        <pc:picChg chg="del">
          <ac:chgData name="泰博 鶴" userId="264c972fee3589ea" providerId="LiveId" clId="{A2F011BF-2DC0-48C6-8D71-22B41E735737}" dt="2024-03-29T04:24:14.911" v="2653" actId="478"/>
          <ac:picMkLst>
            <pc:docMk/>
            <pc:sldMk cId="2726418536" sldId="695"/>
            <ac:picMk id="13" creationId="{9640AEA9-4E58-62D1-DCF2-200960AFB426}"/>
          </ac:picMkLst>
        </pc:picChg>
      </pc:sldChg>
      <pc:sldChg chg="modSp add mod">
        <pc:chgData name="泰博 鶴" userId="264c972fee3589ea" providerId="LiveId" clId="{A2F011BF-2DC0-48C6-8D71-22B41E735737}" dt="2024-03-29T10:22:32.497" v="3343" actId="20577"/>
        <pc:sldMkLst>
          <pc:docMk/>
          <pc:sldMk cId="157550606" sldId="696"/>
        </pc:sldMkLst>
        <pc:spChg chg="mod">
          <ac:chgData name="泰博 鶴" userId="264c972fee3589ea" providerId="LiveId" clId="{A2F011BF-2DC0-48C6-8D71-22B41E735737}" dt="2024-03-29T10:14:38.943" v="3018" actId="6549"/>
          <ac:spMkLst>
            <pc:docMk/>
            <pc:sldMk cId="157550606" sldId="696"/>
            <ac:spMk id="2" creationId="{BE31C833-BB71-9BDC-3927-1BE0E6E82EBD}"/>
          </ac:spMkLst>
        </pc:spChg>
        <pc:spChg chg="mod">
          <ac:chgData name="泰博 鶴" userId="264c972fee3589ea" providerId="LiveId" clId="{A2F011BF-2DC0-48C6-8D71-22B41E735737}" dt="2024-03-29T10:22:32.497" v="3343" actId="20577"/>
          <ac:spMkLst>
            <pc:docMk/>
            <pc:sldMk cId="157550606" sldId="696"/>
            <ac:spMk id="4" creationId="{08EE240A-CFA6-004A-F087-7756DAF6A0B5}"/>
          </ac:spMkLst>
        </pc:spChg>
      </pc:sldChg>
      <pc:sldChg chg="modSp add del mod">
        <pc:chgData name="泰博 鶴" userId="264c972fee3589ea" providerId="LiveId" clId="{A2F011BF-2DC0-48C6-8D71-22B41E735737}" dt="2024-03-29T04:23:46.392" v="2648" actId="47"/>
        <pc:sldMkLst>
          <pc:docMk/>
          <pc:sldMk cId="4267553636" sldId="696"/>
        </pc:sldMkLst>
        <pc:spChg chg="mod">
          <ac:chgData name="泰博 鶴" userId="264c972fee3589ea" providerId="LiveId" clId="{A2F011BF-2DC0-48C6-8D71-22B41E735737}" dt="2024-03-29T04:23:21.478" v="2647" actId="6549"/>
          <ac:spMkLst>
            <pc:docMk/>
            <pc:sldMk cId="4267553636" sldId="696"/>
            <ac:spMk id="4" creationId="{08EE240A-CFA6-004A-F087-7756DAF6A0B5}"/>
          </ac:spMkLst>
        </pc:spChg>
      </pc:sldChg>
    </pc:docChg>
  </pc:docChgLst>
  <pc:docChgLst>
    <pc:chgData name="泰博 鶴" userId="264c972fee3589ea" providerId="LiveId" clId="{A6E15BF2-B0C6-4AAF-B797-5679CBF1C574}"/>
    <pc:docChg chg="undo redo custSel addSld delSld modSld sldOrd">
      <pc:chgData name="泰博 鶴" userId="264c972fee3589ea" providerId="LiveId" clId="{A6E15BF2-B0C6-4AAF-B797-5679CBF1C574}" dt="2024-05-07T08:35:01.492" v="1867" actId="20577"/>
      <pc:docMkLst>
        <pc:docMk/>
      </pc:docMkLst>
      <pc:sldChg chg="modSp mod">
        <pc:chgData name="泰博 鶴" userId="264c972fee3589ea" providerId="LiveId" clId="{A6E15BF2-B0C6-4AAF-B797-5679CBF1C574}" dt="2024-05-07T08:10:38.450" v="1283" actId="20577"/>
        <pc:sldMkLst>
          <pc:docMk/>
          <pc:sldMk cId="940965810" sldId="289"/>
        </pc:sldMkLst>
        <pc:spChg chg="mod">
          <ac:chgData name="泰博 鶴" userId="264c972fee3589ea" providerId="LiveId" clId="{A6E15BF2-B0C6-4AAF-B797-5679CBF1C574}" dt="2024-05-07T08:10:38.450" v="1283" actId="20577"/>
          <ac:spMkLst>
            <pc:docMk/>
            <pc:sldMk cId="940965810" sldId="289"/>
            <ac:spMk id="4" creationId="{08EE240A-CFA6-004A-F087-7756DAF6A0B5}"/>
          </ac:spMkLst>
        </pc:spChg>
      </pc:sldChg>
      <pc:sldChg chg="modSp mod">
        <pc:chgData name="泰博 鶴" userId="264c972fee3589ea" providerId="LiveId" clId="{A6E15BF2-B0C6-4AAF-B797-5679CBF1C574}" dt="2024-05-07T06:31:21.616" v="1" actId="6549"/>
        <pc:sldMkLst>
          <pc:docMk/>
          <pc:sldMk cId="3855151906" sldId="738"/>
        </pc:sldMkLst>
        <pc:spChg chg="mod">
          <ac:chgData name="泰博 鶴" userId="264c972fee3589ea" providerId="LiveId" clId="{A6E15BF2-B0C6-4AAF-B797-5679CBF1C574}" dt="2024-05-07T06:31:21.616" v="1" actId="6549"/>
          <ac:spMkLst>
            <pc:docMk/>
            <pc:sldMk cId="3855151906" sldId="738"/>
            <ac:spMk id="2" creationId="{0A413E03-4D3E-569A-5715-2A5027D96E86}"/>
          </ac:spMkLst>
        </pc:spChg>
      </pc:sldChg>
      <pc:sldChg chg="del">
        <pc:chgData name="泰博 鶴" userId="264c972fee3589ea" providerId="LiveId" clId="{A6E15BF2-B0C6-4AAF-B797-5679CBF1C574}" dt="2024-05-07T07:43:53.890" v="921" actId="47"/>
        <pc:sldMkLst>
          <pc:docMk/>
          <pc:sldMk cId="1154514367" sldId="745"/>
        </pc:sldMkLst>
      </pc:sldChg>
      <pc:sldChg chg="addSp delSp modSp mod">
        <pc:chgData name="泰博 鶴" userId="264c972fee3589ea" providerId="LiveId" clId="{A6E15BF2-B0C6-4AAF-B797-5679CBF1C574}" dt="2024-05-07T06:51:49.105" v="235" actId="1076"/>
        <pc:sldMkLst>
          <pc:docMk/>
          <pc:sldMk cId="3528509666" sldId="749"/>
        </pc:sldMkLst>
        <pc:spChg chg="mod">
          <ac:chgData name="泰博 鶴" userId="264c972fee3589ea" providerId="LiveId" clId="{A6E15BF2-B0C6-4AAF-B797-5679CBF1C574}" dt="2024-05-07T06:35:48.812" v="35"/>
          <ac:spMkLst>
            <pc:docMk/>
            <pc:sldMk cId="3528509666" sldId="749"/>
            <ac:spMk id="2" creationId="{BE31C833-BB71-9BDC-3927-1BE0E6E82EBD}"/>
          </ac:spMkLst>
        </pc:spChg>
        <pc:spChg chg="mod">
          <ac:chgData name="泰博 鶴" userId="264c972fee3589ea" providerId="LiveId" clId="{A6E15BF2-B0C6-4AAF-B797-5679CBF1C574}" dt="2024-05-07T06:51:41.420" v="234"/>
          <ac:spMkLst>
            <pc:docMk/>
            <pc:sldMk cId="3528509666" sldId="749"/>
            <ac:spMk id="3" creationId="{5D024B9D-ABC8-D367-5A8A-22006FAC0E22}"/>
          </ac:spMkLst>
        </pc:spChg>
        <pc:spChg chg="add mod">
          <ac:chgData name="泰博 鶴" userId="264c972fee3589ea" providerId="LiveId" clId="{A6E15BF2-B0C6-4AAF-B797-5679CBF1C574}" dt="2024-05-07T06:51:49.105" v="235" actId="1076"/>
          <ac:spMkLst>
            <pc:docMk/>
            <pc:sldMk cId="3528509666" sldId="749"/>
            <ac:spMk id="4" creationId="{4C3A7CE8-F66F-598B-C3B5-BC64482ACD44}"/>
          </ac:spMkLst>
        </pc:spChg>
        <pc:spChg chg="add mod">
          <ac:chgData name="泰博 鶴" userId="264c972fee3589ea" providerId="LiveId" clId="{A6E15BF2-B0C6-4AAF-B797-5679CBF1C574}" dt="2024-05-07T06:51:49.105" v="235" actId="1076"/>
          <ac:spMkLst>
            <pc:docMk/>
            <pc:sldMk cId="3528509666" sldId="749"/>
            <ac:spMk id="8" creationId="{793EEE2A-4542-7065-D260-389BC57359F5}"/>
          </ac:spMkLst>
        </pc:spChg>
        <pc:spChg chg="add mod">
          <ac:chgData name="泰博 鶴" userId="264c972fee3589ea" providerId="LiveId" clId="{A6E15BF2-B0C6-4AAF-B797-5679CBF1C574}" dt="2024-05-07T06:51:49.105" v="235" actId="1076"/>
          <ac:spMkLst>
            <pc:docMk/>
            <pc:sldMk cId="3528509666" sldId="749"/>
            <ac:spMk id="9" creationId="{0C58FAA1-8AEC-0CC3-6D17-A09C4C4A37C3}"/>
          </ac:spMkLst>
        </pc:spChg>
        <pc:spChg chg="add del mod">
          <ac:chgData name="泰博 鶴" userId="264c972fee3589ea" providerId="LiveId" clId="{A6E15BF2-B0C6-4AAF-B797-5679CBF1C574}" dt="2024-05-07T06:46:04.923" v="201" actId="478"/>
          <ac:spMkLst>
            <pc:docMk/>
            <pc:sldMk cId="3528509666" sldId="749"/>
            <ac:spMk id="11" creationId="{9E83271E-1148-53BA-560B-B2D3D8A802DF}"/>
          </ac:spMkLst>
        </pc:spChg>
        <pc:spChg chg="add mod">
          <ac:chgData name="泰博 鶴" userId="264c972fee3589ea" providerId="LiveId" clId="{A6E15BF2-B0C6-4AAF-B797-5679CBF1C574}" dt="2024-05-07T06:51:49.105" v="235" actId="1076"/>
          <ac:spMkLst>
            <pc:docMk/>
            <pc:sldMk cId="3528509666" sldId="749"/>
            <ac:spMk id="13" creationId="{253A76DD-188A-6352-5FDD-BF208D13F34C}"/>
          </ac:spMkLst>
        </pc:spChg>
        <pc:spChg chg="add del mod">
          <ac:chgData name="泰博 鶴" userId="264c972fee3589ea" providerId="LiveId" clId="{A6E15BF2-B0C6-4AAF-B797-5679CBF1C574}" dt="2024-05-07T06:46:04.923" v="201" actId="478"/>
          <ac:spMkLst>
            <pc:docMk/>
            <pc:sldMk cId="3528509666" sldId="749"/>
            <ac:spMk id="14" creationId="{C35B071A-F792-F874-2A46-BA613ABEB5F9}"/>
          </ac:spMkLst>
        </pc:spChg>
        <pc:spChg chg="add mod">
          <ac:chgData name="泰博 鶴" userId="264c972fee3589ea" providerId="LiveId" clId="{A6E15BF2-B0C6-4AAF-B797-5679CBF1C574}" dt="2024-05-07T06:51:49.105" v="235" actId="1076"/>
          <ac:spMkLst>
            <pc:docMk/>
            <pc:sldMk cId="3528509666" sldId="749"/>
            <ac:spMk id="17" creationId="{6FFC4FF7-99A7-C83E-63D2-3B29FA49A90D}"/>
          </ac:spMkLst>
        </pc:spChg>
        <pc:spChg chg="add mod">
          <ac:chgData name="泰博 鶴" userId="264c972fee3589ea" providerId="LiveId" clId="{A6E15BF2-B0C6-4AAF-B797-5679CBF1C574}" dt="2024-05-07T06:51:49.105" v="235" actId="1076"/>
          <ac:spMkLst>
            <pc:docMk/>
            <pc:sldMk cId="3528509666" sldId="749"/>
            <ac:spMk id="18" creationId="{2CFB2C44-918F-5338-E645-E8258A249BF4}"/>
          </ac:spMkLst>
        </pc:spChg>
        <pc:grpChg chg="add mod">
          <ac:chgData name="泰博 鶴" userId="264c972fee3589ea" providerId="LiveId" clId="{A6E15BF2-B0C6-4AAF-B797-5679CBF1C574}" dt="2024-05-07T06:51:49.105" v="235" actId="1076"/>
          <ac:grpSpMkLst>
            <pc:docMk/>
            <pc:sldMk cId="3528509666" sldId="749"/>
            <ac:grpSpMk id="23" creationId="{B3C999F6-2309-7B27-435C-336FA295EC86}"/>
          </ac:grpSpMkLst>
        </pc:grpChg>
        <pc:picChg chg="add del mod">
          <ac:chgData name="泰博 鶴" userId="264c972fee3589ea" providerId="LiveId" clId="{A6E15BF2-B0C6-4AAF-B797-5679CBF1C574}" dt="2024-05-07T06:45:17.482" v="196" actId="478"/>
          <ac:picMkLst>
            <pc:docMk/>
            <pc:sldMk cId="3528509666" sldId="749"/>
            <ac:picMk id="7" creationId="{46087A82-3DFD-80D2-1EE1-10ED09FE18FC}"/>
          </ac:picMkLst>
        </pc:picChg>
        <pc:picChg chg="add mod">
          <ac:chgData name="泰博 鶴" userId="264c972fee3589ea" providerId="LiveId" clId="{A6E15BF2-B0C6-4AAF-B797-5679CBF1C574}" dt="2024-05-07T06:51:49.105" v="235" actId="1076"/>
          <ac:picMkLst>
            <pc:docMk/>
            <pc:sldMk cId="3528509666" sldId="749"/>
            <ac:picMk id="10" creationId="{BD5698F6-0B7E-9E5A-FF2D-FCE3A32C3A20}"/>
          </ac:picMkLst>
        </pc:picChg>
        <pc:picChg chg="add del mod">
          <ac:chgData name="泰博 鶴" userId="264c972fee3589ea" providerId="LiveId" clId="{A6E15BF2-B0C6-4AAF-B797-5679CBF1C574}" dt="2024-05-07T06:46:16.830" v="203" actId="478"/>
          <ac:picMkLst>
            <pc:docMk/>
            <pc:sldMk cId="3528509666" sldId="749"/>
            <ac:picMk id="12" creationId="{E1256604-030A-F162-ABF5-93E33BE1D76A}"/>
          </ac:picMkLst>
        </pc:picChg>
        <pc:picChg chg="add mod">
          <ac:chgData name="泰博 鶴" userId="264c972fee3589ea" providerId="LiveId" clId="{A6E15BF2-B0C6-4AAF-B797-5679CBF1C574}" dt="2024-05-07T06:51:49.105" v="235" actId="1076"/>
          <ac:picMkLst>
            <pc:docMk/>
            <pc:sldMk cId="3528509666" sldId="749"/>
            <ac:picMk id="15" creationId="{BBAD112F-9889-400E-8300-4AD171562A93}"/>
          </ac:picMkLst>
        </pc:picChg>
        <pc:picChg chg="add mod">
          <ac:chgData name="泰博 鶴" userId="264c972fee3589ea" providerId="LiveId" clId="{A6E15BF2-B0C6-4AAF-B797-5679CBF1C574}" dt="2024-05-07T06:51:49.105" v="235" actId="1076"/>
          <ac:picMkLst>
            <pc:docMk/>
            <pc:sldMk cId="3528509666" sldId="749"/>
            <ac:picMk id="19" creationId="{187B76F3-6853-D02F-01EA-89E87A7AD238}"/>
          </ac:picMkLst>
        </pc:picChg>
        <pc:picChg chg="add mod">
          <ac:chgData name="泰博 鶴" userId="264c972fee3589ea" providerId="LiveId" clId="{A6E15BF2-B0C6-4AAF-B797-5679CBF1C574}" dt="2024-05-07T06:51:49.105" v="235" actId="1076"/>
          <ac:picMkLst>
            <pc:docMk/>
            <pc:sldMk cId="3528509666" sldId="749"/>
            <ac:picMk id="20" creationId="{110265BE-2E4D-A772-964C-5D59A8743155}"/>
          </ac:picMkLst>
        </pc:picChg>
        <pc:cxnChg chg="add mod">
          <ac:chgData name="泰博 鶴" userId="264c972fee3589ea" providerId="LiveId" clId="{A6E15BF2-B0C6-4AAF-B797-5679CBF1C574}" dt="2024-05-07T06:51:49.105" v="235" actId="1076"/>
          <ac:cxnSpMkLst>
            <pc:docMk/>
            <pc:sldMk cId="3528509666" sldId="749"/>
            <ac:cxnSpMk id="6" creationId="{4176CE91-EAE0-3528-9EFB-E3A5EDB9B0A5}"/>
          </ac:cxnSpMkLst>
        </pc:cxnChg>
        <pc:cxnChg chg="add mod">
          <ac:chgData name="泰博 鶴" userId="264c972fee3589ea" providerId="LiveId" clId="{A6E15BF2-B0C6-4AAF-B797-5679CBF1C574}" dt="2024-05-07T06:51:49.105" v="235" actId="1076"/>
          <ac:cxnSpMkLst>
            <pc:docMk/>
            <pc:sldMk cId="3528509666" sldId="749"/>
            <ac:cxnSpMk id="16" creationId="{F24BC9C5-63D2-1340-6368-B14AF2F60D2E}"/>
          </ac:cxnSpMkLst>
        </pc:cxnChg>
      </pc:sldChg>
      <pc:sldChg chg="addSp delSp modSp mod">
        <pc:chgData name="泰博 鶴" userId="264c972fee3589ea" providerId="LiveId" clId="{A6E15BF2-B0C6-4AAF-B797-5679CBF1C574}" dt="2024-05-07T07:15:35.425" v="489" actId="2711"/>
        <pc:sldMkLst>
          <pc:docMk/>
          <pc:sldMk cId="1500181530" sldId="750"/>
        </pc:sldMkLst>
        <pc:spChg chg="mod">
          <ac:chgData name="泰博 鶴" userId="264c972fee3589ea" providerId="LiveId" clId="{A6E15BF2-B0C6-4AAF-B797-5679CBF1C574}" dt="2024-05-07T06:52:50.054" v="252"/>
          <ac:spMkLst>
            <pc:docMk/>
            <pc:sldMk cId="1500181530" sldId="750"/>
            <ac:spMk id="2" creationId="{BE31C833-BB71-9BDC-3927-1BE0E6E82EBD}"/>
          </ac:spMkLst>
        </pc:spChg>
        <pc:spChg chg="mod">
          <ac:chgData name="泰博 鶴" userId="264c972fee3589ea" providerId="LiveId" clId="{A6E15BF2-B0C6-4AAF-B797-5679CBF1C574}" dt="2024-05-07T07:13:55.083" v="465" actId="20577"/>
          <ac:spMkLst>
            <pc:docMk/>
            <pc:sldMk cId="1500181530" sldId="750"/>
            <ac:spMk id="3" creationId="{5D024B9D-ABC8-D367-5A8A-22006FAC0E22}"/>
          </ac:spMkLst>
        </pc:spChg>
        <pc:spChg chg="del">
          <ac:chgData name="泰博 鶴" userId="264c972fee3589ea" providerId="LiveId" clId="{A6E15BF2-B0C6-4AAF-B797-5679CBF1C574}" dt="2024-05-07T06:53:48.139" v="254" actId="478"/>
          <ac:spMkLst>
            <pc:docMk/>
            <pc:sldMk cId="1500181530" sldId="750"/>
            <ac:spMk id="4" creationId="{B522B498-0D90-0629-E389-9EDDA03B84B8}"/>
          </ac:spMkLst>
        </pc:spChg>
        <pc:spChg chg="add mod">
          <ac:chgData name="泰博 鶴" userId="264c972fee3589ea" providerId="LiveId" clId="{A6E15BF2-B0C6-4AAF-B797-5679CBF1C574}" dt="2024-05-07T07:10:03.029" v="280" actId="1076"/>
          <ac:spMkLst>
            <pc:docMk/>
            <pc:sldMk cId="1500181530" sldId="750"/>
            <ac:spMk id="7" creationId="{15017995-8104-E14D-CC45-AB4F48630080}"/>
          </ac:spMkLst>
        </pc:spChg>
        <pc:spChg chg="add mod">
          <ac:chgData name="泰博 鶴" userId="264c972fee3589ea" providerId="LiveId" clId="{A6E15BF2-B0C6-4AAF-B797-5679CBF1C574}" dt="2024-05-07T07:15:35.425" v="489" actId="2711"/>
          <ac:spMkLst>
            <pc:docMk/>
            <pc:sldMk cId="1500181530" sldId="750"/>
            <ac:spMk id="11" creationId="{CE48CEE3-DC0A-5BC5-B013-987563373AE4}"/>
          </ac:spMkLst>
        </pc:spChg>
        <pc:spChg chg="add mod">
          <ac:chgData name="泰博 鶴" userId="264c972fee3589ea" providerId="LiveId" clId="{A6E15BF2-B0C6-4AAF-B797-5679CBF1C574}" dt="2024-05-07T06:54:24.796" v="258" actId="2711"/>
          <ac:spMkLst>
            <pc:docMk/>
            <pc:sldMk cId="1500181530" sldId="750"/>
            <ac:spMk id="12" creationId="{5B2E5C32-0DCA-414B-CD0D-E23D7202273D}"/>
          </ac:spMkLst>
        </pc:spChg>
        <pc:spChg chg="add mod">
          <ac:chgData name="泰博 鶴" userId="264c972fee3589ea" providerId="LiveId" clId="{A6E15BF2-B0C6-4AAF-B797-5679CBF1C574}" dt="2024-05-07T06:54:24.796" v="258" actId="2711"/>
          <ac:spMkLst>
            <pc:docMk/>
            <pc:sldMk cId="1500181530" sldId="750"/>
            <ac:spMk id="13" creationId="{49B71661-745B-7433-B1B9-ECFDB0EC9287}"/>
          </ac:spMkLst>
        </pc:spChg>
        <pc:spChg chg="add mod">
          <ac:chgData name="泰博 鶴" userId="264c972fee3589ea" providerId="LiveId" clId="{A6E15BF2-B0C6-4AAF-B797-5679CBF1C574}" dt="2024-05-07T06:54:14.014" v="257" actId="1076"/>
          <ac:spMkLst>
            <pc:docMk/>
            <pc:sldMk cId="1500181530" sldId="750"/>
            <ac:spMk id="14" creationId="{82384E0C-3568-05C8-BEA4-0CD7E04DBAF3}"/>
          </ac:spMkLst>
        </pc:spChg>
        <pc:spChg chg="add mod">
          <ac:chgData name="泰博 鶴" userId="264c972fee3589ea" providerId="LiveId" clId="{A6E15BF2-B0C6-4AAF-B797-5679CBF1C574}" dt="2024-05-07T06:54:14.014" v="257" actId="1076"/>
          <ac:spMkLst>
            <pc:docMk/>
            <pc:sldMk cId="1500181530" sldId="750"/>
            <ac:spMk id="15" creationId="{7FFCF9C3-6D54-87A8-DB6E-0D9332F7D75D}"/>
          </ac:spMkLst>
        </pc:spChg>
        <pc:spChg chg="add mod">
          <ac:chgData name="泰博 鶴" userId="264c972fee3589ea" providerId="LiveId" clId="{A6E15BF2-B0C6-4AAF-B797-5679CBF1C574}" dt="2024-05-07T06:54:14.014" v="257" actId="1076"/>
          <ac:spMkLst>
            <pc:docMk/>
            <pc:sldMk cId="1500181530" sldId="750"/>
            <ac:spMk id="18" creationId="{645BF6B5-3E72-CFB6-5F91-DDE25B85ADFE}"/>
          </ac:spMkLst>
        </pc:spChg>
        <pc:spChg chg="add mod">
          <ac:chgData name="泰博 鶴" userId="264c972fee3589ea" providerId="LiveId" clId="{A6E15BF2-B0C6-4AAF-B797-5679CBF1C574}" dt="2024-05-07T06:54:14.014" v="257" actId="1076"/>
          <ac:spMkLst>
            <pc:docMk/>
            <pc:sldMk cId="1500181530" sldId="750"/>
            <ac:spMk id="19" creationId="{A3F9C7DE-AE42-DE1A-0101-21F3C8A84A7C}"/>
          </ac:spMkLst>
        </pc:spChg>
        <pc:spChg chg="add mod">
          <ac:chgData name="泰博 鶴" userId="264c972fee3589ea" providerId="LiveId" clId="{A6E15BF2-B0C6-4AAF-B797-5679CBF1C574}" dt="2024-05-07T06:54:14.014" v="257" actId="1076"/>
          <ac:spMkLst>
            <pc:docMk/>
            <pc:sldMk cId="1500181530" sldId="750"/>
            <ac:spMk id="20" creationId="{5D2CF7C8-025E-096A-C0B3-DE24C892892D}"/>
          </ac:spMkLst>
        </pc:spChg>
        <pc:spChg chg="add del mod">
          <ac:chgData name="泰博 鶴" userId="264c972fee3589ea" providerId="LiveId" clId="{A6E15BF2-B0C6-4AAF-B797-5679CBF1C574}" dt="2024-05-07T07:09:03.257" v="262" actId="478"/>
          <ac:spMkLst>
            <pc:docMk/>
            <pc:sldMk cId="1500181530" sldId="750"/>
            <ac:spMk id="21" creationId="{C8062F26-4011-0888-520D-05055A1A4EBE}"/>
          </ac:spMkLst>
        </pc:spChg>
        <pc:spChg chg="add del mod">
          <ac:chgData name="泰博 鶴" userId="264c972fee3589ea" providerId="LiveId" clId="{A6E15BF2-B0C6-4AAF-B797-5679CBF1C574}" dt="2024-05-07T07:09:08.372" v="263" actId="478"/>
          <ac:spMkLst>
            <pc:docMk/>
            <pc:sldMk cId="1500181530" sldId="750"/>
            <ac:spMk id="22" creationId="{89F14CCD-BDF7-6320-D00F-14EDCC4B63A4}"/>
          </ac:spMkLst>
        </pc:spChg>
        <pc:spChg chg="add mod">
          <ac:chgData name="泰博 鶴" userId="264c972fee3589ea" providerId="LiveId" clId="{A6E15BF2-B0C6-4AAF-B797-5679CBF1C574}" dt="2024-05-07T07:14:54.761" v="487" actId="2711"/>
          <ac:spMkLst>
            <pc:docMk/>
            <pc:sldMk cId="1500181530" sldId="750"/>
            <ac:spMk id="23" creationId="{72B8CAAB-885A-2526-B725-FFDDBC8104A2}"/>
          </ac:spMkLst>
        </pc:spChg>
        <pc:spChg chg="add mod">
          <ac:chgData name="泰博 鶴" userId="264c972fee3589ea" providerId="LiveId" clId="{A6E15BF2-B0C6-4AAF-B797-5679CBF1C574}" dt="2024-05-07T06:54:14.014" v="257" actId="1076"/>
          <ac:spMkLst>
            <pc:docMk/>
            <pc:sldMk cId="1500181530" sldId="750"/>
            <ac:spMk id="25" creationId="{F1152F22-E5AD-47B7-85F7-A919C14F7C31}"/>
          </ac:spMkLst>
        </pc:spChg>
        <pc:spChg chg="add mod">
          <ac:chgData name="泰博 鶴" userId="264c972fee3589ea" providerId="LiveId" clId="{A6E15BF2-B0C6-4AAF-B797-5679CBF1C574}" dt="2024-05-07T06:54:14.014" v="257" actId="1076"/>
          <ac:spMkLst>
            <pc:docMk/>
            <pc:sldMk cId="1500181530" sldId="750"/>
            <ac:spMk id="26" creationId="{03FBB6BF-C985-397B-BC48-F2E11E7D7FE2}"/>
          </ac:spMkLst>
        </pc:spChg>
        <pc:spChg chg="add mod">
          <ac:chgData name="泰博 鶴" userId="264c972fee3589ea" providerId="LiveId" clId="{A6E15BF2-B0C6-4AAF-B797-5679CBF1C574}" dt="2024-05-07T06:54:14.014" v="257" actId="1076"/>
          <ac:spMkLst>
            <pc:docMk/>
            <pc:sldMk cId="1500181530" sldId="750"/>
            <ac:spMk id="27" creationId="{BBA39FF4-4B7E-4016-1C88-2DF4A1339F6B}"/>
          </ac:spMkLst>
        </pc:spChg>
        <pc:spChg chg="add mod">
          <ac:chgData name="泰博 鶴" userId="264c972fee3589ea" providerId="LiveId" clId="{A6E15BF2-B0C6-4AAF-B797-5679CBF1C574}" dt="2024-05-07T06:54:14.014" v="257" actId="1076"/>
          <ac:spMkLst>
            <pc:docMk/>
            <pc:sldMk cId="1500181530" sldId="750"/>
            <ac:spMk id="28" creationId="{AACFCD9E-A545-02D4-83EE-40B820DA03D2}"/>
          </ac:spMkLst>
        </pc:spChg>
        <pc:spChg chg="add mod">
          <ac:chgData name="泰博 鶴" userId="264c972fee3589ea" providerId="LiveId" clId="{A6E15BF2-B0C6-4AAF-B797-5679CBF1C574}" dt="2024-05-07T07:02:51.683" v="261" actId="1076"/>
          <ac:spMkLst>
            <pc:docMk/>
            <pc:sldMk cId="1500181530" sldId="750"/>
            <ac:spMk id="29" creationId="{012AE80C-B5AB-73F1-D560-FEFBCF144E8D}"/>
          </ac:spMkLst>
        </pc:spChg>
        <pc:spChg chg="add mod">
          <ac:chgData name="泰博 鶴" userId="264c972fee3589ea" providerId="LiveId" clId="{A6E15BF2-B0C6-4AAF-B797-5679CBF1C574}" dt="2024-05-07T06:54:14.014" v="257" actId="1076"/>
          <ac:spMkLst>
            <pc:docMk/>
            <pc:sldMk cId="1500181530" sldId="750"/>
            <ac:spMk id="30" creationId="{25D257C4-D49A-E33D-E927-8712648C31A3}"/>
          </ac:spMkLst>
        </pc:spChg>
        <pc:spChg chg="add mod">
          <ac:chgData name="泰博 鶴" userId="264c972fee3589ea" providerId="LiveId" clId="{A6E15BF2-B0C6-4AAF-B797-5679CBF1C574}" dt="2024-05-07T07:14:39.587" v="486" actId="1076"/>
          <ac:spMkLst>
            <pc:docMk/>
            <pc:sldMk cId="1500181530" sldId="750"/>
            <ac:spMk id="37" creationId="{1D64BBE9-402F-8B2F-C0DD-68E685A42D7D}"/>
          </ac:spMkLst>
        </pc:spChg>
        <pc:picChg chg="del">
          <ac:chgData name="泰博 鶴" userId="264c972fee3589ea" providerId="LiveId" clId="{A6E15BF2-B0C6-4AAF-B797-5679CBF1C574}" dt="2024-05-07T06:52:56.139" v="253" actId="478"/>
          <ac:picMkLst>
            <pc:docMk/>
            <pc:sldMk cId="1500181530" sldId="750"/>
            <ac:picMk id="6" creationId="{9AD0581B-5267-9AE5-8DB3-962F24B45659}"/>
          </ac:picMkLst>
        </pc:picChg>
        <pc:picChg chg="add mod">
          <ac:chgData name="泰博 鶴" userId="264c972fee3589ea" providerId="LiveId" clId="{A6E15BF2-B0C6-4AAF-B797-5679CBF1C574}" dt="2024-05-07T07:10:03.029" v="280" actId="1076"/>
          <ac:picMkLst>
            <pc:docMk/>
            <pc:sldMk cId="1500181530" sldId="750"/>
            <ac:picMk id="8" creationId="{E89C5B76-B846-99E2-417D-4E434BF61742}"/>
          </ac:picMkLst>
        </pc:picChg>
        <pc:picChg chg="add mod">
          <ac:chgData name="泰博 鶴" userId="264c972fee3589ea" providerId="LiveId" clId="{A6E15BF2-B0C6-4AAF-B797-5679CBF1C574}" dt="2024-05-07T07:10:03.029" v="280" actId="1076"/>
          <ac:picMkLst>
            <pc:docMk/>
            <pc:sldMk cId="1500181530" sldId="750"/>
            <ac:picMk id="9" creationId="{4DCA1760-F16E-A0CF-0C60-6DB66B669D76}"/>
          </ac:picMkLst>
        </pc:picChg>
        <pc:picChg chg="add mod">
          <ac:chgData name="泰博 鶴" userId="264c972fee3589ea" providerId="LiveId" clId="{A6E15BF2-B0C6-4AAF-B797-5679CBF1C574}" dt="2024-05-07T06:54:14.014" v="257" actId="1076"/>
          <ac:picMkLst>
            <pc:docMk/>
            <pc:sldMk cId="1500181530" sldId="750"/>
            <ac:picMk id="10" creationId="{C6B5DAA8-5BA5-AED8-C7BA-F72F513E79C0}"/>
          </ac:picMkLst>
        </pc:picChg>
        <pc:cxnChg chg="add mod">
          <ac:chgData name="泰博 鶴" userId="264c972fee3589ea" providerId="LiveId" clId="{A6E15BF2-B0C6-4AAF-B797-5679CBF1C574}" dt="2024-05-07T07:10:47.856" v="285" actId="166"/>
          <ac:cxnSpMkLst>
            <pc:docMk/>
            <pc:sldMk cId="1500181530" sldId="750"/>
            <ac:cxnSpMk id="16" creationId="{0B238D9D-ED27-8879-C00D-7174E90EF3ED}"/>
          </ac:cxnSpMkLst>
        </pc:cxnChg>
        <pc:cxnChg chg="add mod">
          <ac:chgData name="泰博 鶴" userId="264c972fee3589ea" providerId="LiveId" clId="{A6E15BF2-B0C6-4AAF-B797-5679CBF1C574}" dt="2024-05-07T07:10:36.310" v="284" actId="14100"/>
          <ac:cxnSpMkLst>
            <pc:docMk/>
            <pc:sldMk cId="1500181530" sldId="750"/>
            <ac:cxnSpMk id="17" creationId="{CEF27151-379F-6F93-79EC-32B643188F9E}"/>
          </ac:cxnSpMkLst>
        </pc:cxnChg>
        <pc:cxnChg chg="add mod">
          <ac:chgData name="泰博 鶴" userId="264c972fee3589ea" providerId="LiveId" clId="{A6E15BF2-B0C6-4AAF-B797-5679CBF1C574}" dt="2024-05-07T06:54:14.014" v="257" actId="1076"/>
          <ac:cxnSpMkLst>
            <pc:docMk/>
            <pc:sldMk cId="1500181530" sldId="750"/>
            <ac:cxnSpMk id="24" creationId="{2475DF7F-816C-1919-0757-CB05DB29BB8C}"/>
          </ac:cxnSpMkLst>
        </pc:cxnChg>
      </pc:sldChg>
      <pc:sldChg chg="addSp delSp modSp mod">
        <pc:chgData name="泰博 鶴" userId="264c972fee3589ea" providerId="LiveId" clId="{A6E15BF2-B0C6-4AAF-B797-5679CBF1C574}" dt="2024-05-07T07:32:05.315" v="684" actId="1076"/>
        <pc:sldMkLst>
          <pc:docMk/>
          <pc:sldMk cId="729297045" sldId="751"/>
        </pc:sldMkLst>
        <pc:spChg chg="mod">
          <ac:chgData name="泰博 鶴" userId="264c972fee3589ea" providerId="LiveId" clId="{A6E15BF2-B0C6-4AAF-B797-5679CBF1C574}" dt="2024-05-07T07:20:07.808" v="514" actId="6549"/>
          <ac:spMkLst>
            <pc:docMk/>
            <pc:sldMk cId="729297045" sldId="751"/>
            <ac:spMk id="2" creationId="{BE31C833-BB71-9BDC-3927-1BE0E6E82EBD}"/>
          </ac:spMkLst>
        </pc:spChg>
        <pc:spChg chg="mod">
          <ac:chgData name="泰博 鶴" userId="264c972fee3589ea" providerId="LiveId" clId="{A6E15BF2-B0C6-4AAF-B797-5679CBF1C574}" dt="2024-05-07T07:24:29.291" v="552" actId="14100"/>
          <ac:spMkLst>
            <pc:docMk/>
            <pc:sldMk cId="729297045" sldId="751"/>
            <ac:spMk id="3" creationId="{5D024B9D-ABC8-D367-5A8A-22006FAC0E22}"/>
          </ac:spMkLst>
        </pc:spChg>
        <pc:spChg chg="add mod">
          <ac:chgData name="泰博 鶴" userId="264c972fee3589ea" providerId="LiveId" clId="{A6E15BF2-B0C6-4AAF-B797-5679CBF1C574}" dt="2024-05-07T07:24:52.075" v="553"/>
          <ac:spMkLst>
            <pc:docMk/>
            <pc:sldMk cId="729297045" sldId="751"/>
            <ac:spMk id="6" creationId="{F8A7910D-D062-55F0-F052-4F2721975E1B}"/>
          </ac:spMkLst>
        </pc:spChg>
        <pc:spChg chg="del">
          <ac:chgData name="泰博 鶴" userId="264c972fee3589ea" providerId="LiveId" clId="{A6E15BF2-B0C6-4AAF-B797-5679CBF1C574}" dt="2024-05-07T07:19:14.276" v="499" actId="478"/>
          <ac:spMkLst>
            <pc:docMk/>
            <pc:sldMk cId="729297045" sldId="751"/>
            <ac:spMk id="8" creationId="{F0CA3671-DAA8-9B0B-5020-F02CB849B49C}"/>
          </ac:spMkLst>
        </pc:spChg>
        <pc:spChg chg="add mod">
          <ac:chgData name="泰博 鶴" userId="264c972fee3589ea" providerId="LiveId" clId="{A6E15BF2-B0C6-4AAF-B797-5679CBF1C574}" dt="2024-05-07T07:24:52.075" v="553"/>
          <ac:spMkLst>
            <pc:docMk/>
            <pc:sldMk cId="729297045" sldId="751"/>
            <ac:spMk id="9" creationId="{9AE488DF-BA2E-E304-275F-80AF88247BB7}"/>
          </ac:spMkLst>
        </pc:spChg>
        <pc:spChg chg="add mod">
          <ac:chgData name="泰博 鶴" userId="264c972fee3589ea" providerId="LiveId" clId="{A6E15BF2-B0C6-4AAF-B797-5679CBF1C574}" dt="2024-05-07T07:24:52.075" v="553"/>
          <ac:spMkLst>
            <pc:docMk/>
            <pc:sldMk cId="729297045" sldId="751"/>
            <ac:spMk id="10" creationId="{D3948D4B-2F58-5CF2-0F98-1695B0822C9B}"/>
          </ac:spMkLst>
        </pc:spChg>
        <pc:spChg chg="add mod">
          <ac:chgData name="泰博 鶴" userId="264c972fee3589ea" providerId="LiveId" clId="{A6E15BF2-B0C6-4AAF-B797-5679CBF1C574}" dt="2024-05-07T07:29:42.614" v="623" actId="1076"/>
          <ac:spMkLst>
            <pc:docMk/>
            <pc:sldMk cId="729297045" sldId="751"/>
            <ac:spMk id="11" creationId="{281F2FE9-EC5D-8995-9C5A-D5C1AC977DD5}"/>
          </ac:spMkLst>
        </pc:spChg>
        <pc:spChg chg="add mod">
          <ac:chgData name="泰博 鶴" userId="264c972fee3589ea" providerId="LiveId" clId="{A6E15BF2-B0C6-4AAF-B797-5679CBF1C574}" dt="2024-05-07T07:31:14.055" v="635" actId="1076"/>
          <ac:spMkLst>
            <pc:docMk/>
            <pc:sldMk cId="729297045" sldId="751"/>
            <ac:spMk id="12" creationId="{8D144F96-1F19-A70A-EE05-AA840A42A9CB}"/>
          </ac:spMkLst>
        </pc:spChg>
        <pc:spChg chg="add mod">
          <ac:chgData name="泰博 鶴" userId="264c972fee3589ea" providerId="LiveId" clId="{A6E15BF2-B0C6-4AAF-B797-5679CBF1C574}" dt="2024-05-07T07:32:05.315" v="684" actId="1076"/>
          <ac:spMkLst>
            <pc:docMk/>
            <pc:sldMk cId="729297045" sldId="751"/>
            <ac:spMk id="13" creationId="{2492DC98-FE71-211B-B05A-1B17A5F3EBD6}"/>
          </ac:spMkLst>
        </pc:spChg>
        <pc:picChg chg="add mod">
          <ac:chgData name="泰博 鶴" userId="264c972fee3589ea" providerId="LiveId" clId="{A6E15BF2-B0C6-4AAF-B797-5679CBF1C574}" dt="2024-05-07T07:24:52.075" v="553"/>
          <ac:picMkLst>
            <pc:docMk/>
            <pc:sldMk cId="729297045" sldId="751"/>
            <ac:picMk id="4" creationId="{CAC8A474-3100-6AD4-7150-73D8647587E1}"/>
          </ac:picMkLst>
        </pc:picChg>
        <pc:picChg chg="del">
          <ac:chgData name="泰博 鶴" userId="264c972fee3589ea" providerId="LiveId" clId="{A6E15BF2-B0C6-4AAF-B797-5679CBF1C574}" dt="2024-05-07T07:19:11.382" v="498" actId="478"/>
          <ac:picMkLst>
            <pc:docMk/>
            <pc:sldMk cId="729297045" sldId="751"/>
            <ac:picMk id="7" creationId="{4291652A-B524-1266-30A1-AED454C36074}"/>
          </ac:picMkLst>
        </pc:picChg>
      </pc:sldChg>
      <pc:sldChg chg="modSp del mod">
        <pc:chgData name="泰博 鶴" userId="264c972fee3589ea" providerId="LiveId" clId="{A6E15BF2-B0C6-4AAF-B797-5679CBF1C574}" dt="2024-05-07T07:43:53.890" v="921" actId="47"/>
        <pc:sldMkLst>
          <pc:docMk/>
          <pc:sldMk cId="1941255226" sldId="752"/>
        </pc:sldMkLst>
        <pc:spChg chg="mod">
          <ac:chgData name="泰博 鶴" userId="264c972fee3589ea" providerId="LiveId" clId="{A6E15BF2-B0C6-4AAF-B797-5679CBF1C574}" dt="2024-05-07T07:40:14.354" v="817" actId="6549"/>
          <ac:spMkLst>
            <pc:docMk/>
            <pc:sldMk cId="1941255226" sldId="752"/>
            <ac:spMk id="2" creationId="{BE31C833-BB71-9BDC-3927-1BE0E6E82EBD}"/>
          </ac:spMkLst>
        </pc:spChg>
        <pc:spChg chg="mod">
          <ac:chgData name="泰博 鶴" userId="264c972fee3589ea" providerId="LiveId" clId="{A6E15BF2-B0C6-4AAF-B797-5679CBF1C574}" dt="2024-05-07T07:43:13.484" v="920" actId="6549"/>
          <ac:spMkLst>
            <pc:docMk/>
            <pc:sldMk cId="1941255226" sldId="752"/>
            <ac:spMk id="3" creationId="{5D024B9D-ABC8-D367-5A8A-22006FAC0E22}"/>
          </ac:spMkLst>
        </pc:spChg>
      </pc:sldChg>
      <pc:sldChg chg="del">
        <pc:chgData name="泰博 鶴" userId="264c972fee3589ea" providerId="LiveId" clId="{A6E15BF2-B0C6-4AAF-B797-5679CBF1C574}" dt="2024-05-07T07:43:53.890" v="921" actId="47"/>
        <pc:sldMkLst>
          <pc:docMk/>
          <pc:sldMk cId="501729561" sldId="753"/>
        </pc:sldMkLst>
      </pc:sldChg>
      <pc:sldChg chg="del">
        <pc:chgData name="泰博 鶴" userId="264c972fee3589ea" providerId="LiveId" clId="{A6E15BF2-B0C6-4AAF-B797-5679CBF1C574}" dt="2024-05-07T07:43:53.890" v="921" actId="47"/>
        <pc:sldMkLst>
          <pc:docMk/>
          <pc:sldMk cId="639900788" sldId="754"/>
        </pc:sldMkLst>
      </pc:sldChg>
      <pc:sldChg chg="addSp delSp modSp mod ord">
        <pc:chgData name="泰博 鶴" userId="264c972fee3589ea" providerId="LiveId" clId="{A6E15BF2-B0C6-4AAF-B797-5679CBF1C574}" dt="2024-05-07T08:10:19.805" v="1275" actId="20577"/>
        <pc:sldMkLst>
          <pc:docMk/>
          <pc:sldMk cId="47037656" sldId="755"/>
        </pc:sldMkLst>
        <pc:spChg chg="mod">
          <ac:chgData name="泰博 鶴" userId="264c972fee3589ea" providerId="LiveId" clId="{A6E15BF2-B0C6-4AAF-B797-5679CBF1C574}" dt="2024-05-07T08:02:54.519" v="1122" actId="6549"/>
          <ac:spMkLst>
            <pc:docMk/>
            <pc:sldMk cId="47037656" sldId="755"/>
            <ac:spMk id="2" creationId="{BE31C833-BB71-9BDC-3927-1BE0E6E82EBD}"/>
          </ac:spMkLst>
        </pc:spChg>
        <pc:spChg chg="mod">
          <ac:chgData name="泰博 鶴" userId="264c972fee3589ea" providerId="LiveId" clId="{A6E15BF2-B0C6-4AAF-B797-5679CBF1C574}" dt="2024-05-07T08:10:19.805" v="1275" actId="20577"/>
          <ac:spMkLst>
            <pc:docMk/>
            <pc:sldMk cId="47037656" sldId="755"/>
            <ac:spMk id="3" creationId="{5D024B9D-ABC8-D367-5A8A-22006FAC0E22}"/>
          </ac:spMkLst>
        </pc:spChg>
        <pc:spChg chg="add del mod">
          <ac:chgData name="泰博 鶴" userId="264c972fee3589ea" providerId="LiveId" clId="{A6E15BF2-B0C6-4AAF-B797-5679CBF1C574}" dt="2024-05-07T08:05:37.534" v="1136" actId="478"/>
          <ac:spMkLst>
            <pc:docMk/>
            <pc:sldMk cId="47037656" sldId="755"/>
            <ac:spMk id="14" creationId="{554F8C52-D3E5-0FB7-A5B4-941FC2A49052}"/>
          </ac:spMkLst>
        </pc:spChg>
        <pc:grpChg chg="del mod">
          <ac:chgData name="泰博 鶴" userId="264c972fee3589ea" providerId="LiveId" clId="{A6E15BF2-B0C6-4AAF-B797-5679CBF1C574}" dt="2024-05-07T08:05:34.354" v="1135" actId="478"/>
          <ac:grpSpMkLst>
            <pc:docMk/>
            <pc:sldMk cId="47037656" sldId="755"/>
            <ac:grpSpMk id="4" creationId="{99D39AD0-1E72-B6CF-0CA1-F096E8057230}"/>
          </ac:grpSpMkLst>
        </pc:grpChg>
      </pc:sldChg>
      <pc:sldChg chg="modSp mod">
        <pc:chgData name="泰博 鶴" userId="264c972fee3589ea" providerId="LiveId" clId="{A6E15BF2-B0C6-4AAF-B797-5679CBF1C574}" dt="2024-05-07T08:35:01.492" v="1867" actId="20577"/>
        <pc:sldMkLst>
          <pc:docMk/>
          <pc:sldMk cId="4259022804" sldId="756"/>
        </pc:sldMkLst>
        <pc:spChg chg="mod">
          <ac:chgData name="泰博 鶴" userId="264c972fee3589ea" providerId="LiveId" clId="{A6E15BF2-B0C6-4AAF-B797-5679CBF1C574}" dt="2024-05-07T08:35:01.492" v="1867" actId="20577"/>
          <ac:spMkLst>
            <pc:docMk/>
            <pc:sldMk cId="4259022804" sldId="756"/>
            <ac:spMk id="3" creationId="{5D024B9D-ABC8-D367-5A8A-22006FAC0E22}"/>
          </ac:spMkLst>
        </pc:spChg>
      </pc:sldChg>
      <pc:sldChg chg="addSp delSp modSp add mod">
        <pc:chgData name="泰博 鶴" userId="264c972fee3589ea" providerId="LiveId" clId="{A6E15BF2-B0C6-4AAF-B797-5679CBF1C574}" dt="2024-05-07T08:00:41.534" v="1111" actId="1076"/>
        <pc:sldMkLst>
          <pc:docMk/>
          <pc:sldMk cId="3953381003" sldId="757"/>
        </pc:sldMkLst>
        <pc:spChg chg="mod">
          <ac:chgData name="泰博 鶴" userId="264c972fee3589ea" providerId="LiveId" clId="{A6E15BF2-B0C6-4AAF-B797-5679CBF1C574}" dt="2024-05-07T07:59:29.911" v="1101" actId="20577"/>
          <ac:spMkLst>
            <pc:docMk/>
            <pc:sldMk cId="3953381003" sldId="757"/>
            <ac:spMk id="2" creationId="{BE31C833-BB71-9BDC-3927-1BE0E6E82EBD}"/>
          </ac:spMkLst>
        </pc:spChg>
        <pc:spChg chg="mod">
          <ac:chgData name="泰博 鶴" userId="264c972fee3589ea" providerId="LiveId" clId="{A6E15BF2-B0C6-4AAF-B797-5679CBF1C574}" dt="2024-05-07T07:57:18.823" v="1084" actId="20577"/>
          <ac:spMkLst>
            <pc:docMk/>
            <pc:sldMk cId="3953381003" sldId="757"/>
            <ac:spMk id="3" creationId="{5D024B9D-ABC8-D367-5A8A-22006FAC0E22}"/>
          </ac:spMkLst>
        </pc:spChg>
        <pc:spChg chg="del">
          <ac:chgData name="泰博 鶴" userId="264c972fee3589ea" providerId="LiveId" clId="{A6E15BF2-B0C6-4AAF-B797-5679CBF1C574}" dt="2024-05-07T07:51:47.497" v="1046" actId="478"/>
          <ac:spMkLst>
            <pc:docMk/>
            <pc:sldMk cId="3953381003" sldId="757"/>
            <ac:spMk id="6" creationId="{F8A7910D-D062-55F0-F052-4F2721975E1B}"/>
          </ac:spMkLst>
        </pc:spChg>
        <pc:spChg chg="add mod">
          <ac:chgData name="泰博 鶴" userId="264c972fee3589ea" providerId="LiveId" clId="{A6E15BF2-B0C6-4AAF-B797-5679CBF1C574}" dt="2024-05-07T07:56:32.913" v="1047"/>
          <ac:spMkLst>
            <pc:docMk/>
            <pc:sldMk cId="3953381003" sldId="757"/>
            <ac:spMk id="7" creationId="{27C9092C-D8EB-0D4A-07FA-381E1B10EBE6}"/>
          </ac:spMkLst>
        </pc:spChg>
        <pc:spChg chg="add mod">
          <ac:chgData name="泰博 鶴" userId="264c972fee3589ea" providerId="LiveId" clId="{A6E15BF2-B0C6-4AAF-B797-5679CBF1C574}" dt="2024-05-07T07:56:38.050" v="1048"/>
          <ac:spMkLst>
            <pc:docMk/>
            <pc:sldMk cId="3953381003" sldId="757"/>
            <ac:spMk id="8" creationId="{71E3A07D-0B25-858B-56EE-200BB219CD7F}"/>
          </ac:spMkLst>
        </pc:spChg>
        <pc:spChg chg="del">
          <ac:chgData name="泰博 鶴" userId="264c972fee3589ea" providerId="LiveId" clId="{A6E15BF2-B0C6-4AAF-B797-5679CBF1C574}" dt="2024-05-07T07:51:47.497" v="1046" actId="478"/>
          <ac:spMkLst>
            <pc:docMk/>
            <pc:sldMk cId="3953381003" sldId="757"/>
            <ac:spMk id="9" creationId="{9AE488DF-BA2E-E304-275F-80AF88247BB7}"/>
          </ac:spMkLst>
        </pc:spChg>
        <pc:spChg chg="del">
          <ac:chgData name="泰博 鶴" userId="264c972fee3589ea" providerId="LiveId" clId="{A6E15BF2-B0C6-4AAF-B797-5679CBF1C574}" dt="2024-05-07T07:51:47.497" v="1046" actId="478"/>
          <ac:spMkLst>
            <pc:docMk/>
            <pc:sldMk cId="3953381003" sldId="757"/>
            <ac:spMk id="10" creationId="{D3948D4B-2F58-5CF2-0F98-1695B0822C9B}"/>
          </ac:spMkLst>
        </pc:spChg>
        <pc:spChg chg="del">
          <ac:chgData name="泰博 鶴" userId="264c972fee3589ea" providerId="LiveId" clId="{A6E15BF2-B0C6-4AAF-B797-5679CBF1C574}" dt="2024-05-07T07:51:47.497" v="1046" actId="478"/>
          <ac:spMkLst>
            <pc:docMk/>
            <pc:sldMk cId="3953381003" sldId="757"/>
            <ac:spMk id="11" creationId="{281F2FE9-EC5D-8995-9C5A-D5C1AC977DD5}"/>
          </ac:spMkLst>
        </pc:spChg>
        <pc:spChg chg="del">
          <ac:chgData name="泰博 鶴" userId="264c972fee3589ea" providerId="LiveId" clId="{A6E15BF2-B0C6-4AAF-B797-5679CBF1C574}" dt="2024-05-07T07:51:47.497" v="1046" actId="478"/>
          <ac:spMkLst>
            <pc:docMk/>
            <pc:sldMk cId="3953381003" sldId="757"/>
            <ac:spMk id="12" creationId="{8D144F96-1F19-A70A-EE05-AA840A42A9CB}"/>
          </ac:spMkLst>
        </pc:spChg>
        <pc:spChg chg="del">
          <ac:chgData name="泰博 鶴" userId="264c972fee3589ea" providerId="LiveId" clId="{A6E15BF2-B0C6-4AAF-B797-5679CBF1C574}" dt="2024-05-07T07:51:47.497" v="1046" actId="478"/>
          <ac:spMkLst>
            <pc:docMk/>
            <pc:sldMk cId="3953381003" sldId="757"/>
            <ac:spMk id="13" creationId="{2492DC98-FE71-211B-B05A-1B17A5F3EBD6}"/>
          </ac:spMkLst>
        </pc:spChg>
        <pc:spChg chg="add mod">
          <ac:chgData name="泰博 鶴" userId="264c972fee3589ea" providerId="LiveId" clId="{A6E15BF2-B0C6-4AAF-B797-5679CBF1C574}" dt="2024-05-07T07:56:32.913" v="1047"/>
          <ac:spMkLst>
            <pc:docMk/>
            <pc:sldMk cId="3953381003" sldId="757"/>
            <ac:spMk id="14" creationId="{4D6B8146-9AF3-D31C-F18E-D31B0FA359FF}"/>
          </ac:spMkLst>
        </pc:spChg>
        <pc:spChg chg="add mod">
          <ac:chgData name="泰博 鶴" userId="264c972fee3589ea" providerId="LiveId" clId="{A6E15BF2-B0C6-4AAF-B797-5679CBF1C574}" dt="2024-05-07T07:56:32.913" v="1047"/>
          <ac:spMkLst>
            <pc:docMk/>
            <pc:sldMk cId="3953381003" sldId="757"/>
            <ac:spMk id="15" creationId="{00D13437-07D4-EAC8-D533-509B055776D9}"/>
          </ac:spMkLst>
        </pc:spChg>
        <pc:spChg chg="add mod">
          <ac:chgData name="泰博 鶴" userId="264c972fee3589ea" providerId="LiveId" clId="{A6E15BF2-B0C6-4AAF-B797-5679CBF1C574}" dt="2024-05-07T07:56:32.913" v="1047"/>
          <ac:spMkLst>
            <pc:docMk/>
            <pc:sldMk cId="3953381003" sldId="757"/>
            <ac:spMk id="16" creationId="{A3E07FB1-DFBF-2A95-BA82-73BEC74C03D9}"/>
          </ac:spMkLst>
        </pc:spChg>
        <pc:spChg chg="add mod">
          <ac:chgData name="泰博 鶴" userId="264c972fee3589ea" providerId="LiveId" clId="{A6E15BF2-B0C6-4AAF-B797-5679CBF1C574}" dt="2024-05-07T07:56:32.913" v="1047"/>
          <ac:spMkLst>
            <pc:docMk/>
            <pc:sldMk cId="3953381003" sldId="757"/>
            <ac:spMk id="17" creationId="{79562C09-0512-F2A0-86DE-DC64B35D5B05}"/>
          </ac:spMkLst>
        </pc:spChg>
        <pc:spChg chg="add mod">
          <ac:chgData name="泰博 鶴" userId="264c972fee3589ea" providerId="LiveId" clId="{A6E15BF2-B0C6-4AAF-B797-5679CBF1C574}" dt="2024-05-07T07:56:32.913" v="1047"/>
          <ac:spMkLst>
            <pc:docMk/>
            <pc:sldMk cId="3953381003" sldId="757"/>
            <ac:spMk id="18" creationId="{3ED7A5C6-D5B7-8D98-8588-E84B387C1A2D}"/>
          </ac:spMkLst>
        </pc:spChg>
        <pc:spChg chg="add mod">
          <ac:chgData name="泰博 鶴" userId="264c972fee3589ea" providerId="LiveId" clId="{A6E15BF2-B0C6-4AAF-B797-5679CBF1C574}" dt="2024-05-07T07:56:32.913" v="1047"/>
          <ac:spMkLst>
            <pc:docMk/>
            <pc:sldMk cId="3953381003" sldId="757"/>
            <ac:spMk id="19" creationId="{FA7B6F63-F2AF-3C00-40FC-006F3CA3AC56}"/>
          </ac:spMkLst>
        </pc:spChg>
        <pc:spChg chg="add mod">
          <ac:chgData name="泰博 鶴" userId="264c972fee3589ea" providerId="LiveId" clId="{A6E15BF2-B0C6-4AAF-B797-5679CBF1C574}" dt="2024-05-07T07:56:32.913" v="1047"/>
          <ac:spMkLst>
            <pc:docMk/>
            <pc:sldMk cId="3953381003" sldId="757"/>
            <ac:spMk id="20" creationId="{98690C5F-875F-B369-9B98-7B5006E0749E}"/>
          </ac:spMkLst>
        </pc:spChg>
        <pc:spChg chg="add mod">
          <ac:chgData name="泰博 鶴" userId="264c972fee3589ea" providerId="LiveId" clId="{A6E15BF2-B0C6-4AAF-B797-5679CBF1C574}" dt="2024-05-07T07:56:32.913" v="1047"/>
          <ac:spMkLst>
            <pc:docMk/>
            <pc:sldMk cId="3953381003" sldId="757"/>
            <ac:spMk id="21" creationId="{F07D0430-9805-F841-CA89-C2D657CEE5EB}"/>
          </ac:spMkLst>
        </pc:spChg>
        <pc:spChg chg="add mod">
          <ac:chgData name="泰博 鶴" userId="264c972fee3589ea" providerId="LiveId" clId="{A6E15BF2-B0C6-4AAF-B797-5679CBF1C574}" dt="2024-05-07T07:56:32.913" v="1047"/>
          <ac:spMkLst>
            <pc:docMk/>
            <pc:sldMk cId="3953381003" sldId="757"/>
            <ac:spMk id="22" creationId="{F9A9E7C2-E39B-4032-A97B-D543FE36DAB8}"/>
          </ac:spMkLst>
        </pc:spChg>
        <pc:spChg chg="add mod">
          <ac:chgData name="泰博 鶴" userId="264c972fee3589ea" providerId="LiveId" clId="{A6E15BF2-B0C6-4AAF-B797-5679CBF1C574}" dt="2024-05-07T07:56:32.913" v="1047"/>
          <ac:spMkLst>
            <pc:docMk/>
            <pc:sldMk cId="3953381003" sldId="757"/>
            <ac:spMk id="23" creationId="{CED75B2D-97BB-2123-8F6F-A6C2F7BC876D}"/>
          </ac:spMkLst>
        </pc:spChg>
        <pc:spChg chg="add mod">
          <ac:chgData name="泰博 鶴" userId="264c972fee3589ea" providerId="LiveId" clId="{A6E15BF2-B0C6-4AAF-B797-5679CBF1C574}" dt="2024-05-07T07:56:32.913" v="1047"/>
          <ac:spMkLst>
            <pc:docMk/>
            <pc:sldMk cId="3953381003" sldId="757"/>
            <ac:spMk id="24" creationId="{56204F7F-2562-09BB-77FB-5AEF4A4BD11C}"/>
          </ac:spMkLst>
        </pc:spChg>
        <pc:spChg chg="add mod">
          <ac:chgData name="泰博 鶴" userId="264c972fee3589ea" providerId="LiveId" clId="{A6E15BF2-B0C6-4AAF-B797-5679CBF1C574}" dt="2024-05-07T07:56:32.913" v="1047"/>
          <ac:spMkLst>
            <pc:docMk/>
            <pc:sldMk cId="3953381003" sldId="757"/>
            <ac:spMk id="25" creationId="{2BB37B22-86CC-40FB-492C-B668F1B3C116}"/>
          </ac:spMkLst>
        </pc:spChg>
        <pc:spChg chg="add mod">
          <ac:chgData name="泰博 鶴" userId="264c972fee3589ea" providerId="LiveId" clId="{A6E15BF2-B0C6-4AAF-B797-5679CBF1C574}" dt="2024-05-07T07:56:32.913" v="1047"/>
          <ac:spMkLst>
            <pc:docMk/>
            <pc:sldMk cId="3953381003" sldId="757"/>
            <ac:spMk id="27" creationId="{AA995AAD-9E05-CC3D-1601-2B7D888448C6}"/>
          </ac:spMkLst>
        </pc:spChg>
        <pc:spChg chg="add mod">
          <ac:chgData name="泰博 鶴" userId="264c972fee3589ea" providerId="LiveId" clId="{A6E15BF2-B0C6-4AAF-B797-5679CBF1C574}" dt="2024-05-07T07:56:32.913" v="1047"/>
          <ac:spMkLst>
            <pc:docMk/>
            <pc:sldMk cId="3953381003" sldId="757"/>
            <ac:spMk id="28" creationId="{16CB5D0E-EF26-FC4E-9F5E-3D4D594BC324}"/>
          </ac:spMkLst>
        </pc:spChg>
        <pc:spChg chg="add mod">
          <ac:chgData name="泰博 鶴" userId="264c972fee3589ea" providerId="LiveId" clId="{A6E15BF2-B0C6-4AAF-B797-5679CBF1C574}" dt="2024-05-07T07:56:32.913" v="1047"/>
          <ac:spMkLst>
            <pc:docMk/>
            <pc:sldMk cId="3953381003" sldId="757"/>
            <ac:spMk id="29" creationId="{9074DC1D-90D6-FB19-C626-492AAE36B4EB}"/>
          </ac:spMkLst>
        </pc:spChg>
        <pc:spChg chg="add mod">
          <ac:chgData name="泰博 鶴" userId="264c972fee3589ea" providerId="LiveId" clId="{A6E15BF2-B0C6-4AAF-B797-5679CBF1C574}" dt="2024-05-07T07:56:32.913" v="1047"/>
          <ac:spMkLst>
            <pc:docMk/>
            <pc:sldMk cId="3953381003" sldId="757"/>
            <ac:spMk id="30" creationId="{A7E7EA64-FF7A-B2E9-0700-6A7256997B73}"/>
          </ac:spMkLst>
        </pc:spChg>
        <pc:spChg chg="add mod">
          <ac:chgData name="泰博 鶴" userId="264c972fee3589ea" providerId="LiveId" clId="{A6E15BF2-B0C6-4AAF-B797-5679CBF1C574}" dt="2024-05-07T07:56:32.913" v="1047"/>
          <ac:spMkLst>
            <pc:docMk/>
            <pc:sldMk cId="3953381003" sldId="757"/>
            <ac:spMk id="36" creationId="{41C2829A-9C2B-19D7-1AED-77D0F980A82A}"/>
          </ac:spMkLst>
        </pc:spChg>
        <pc:spChg chg="add mod">
          <ac:chgData name="泰博 鶴" userId="264c972fee3589ea" providerId="LiveId" clId="{A6E15BF2-B0C6-4AAF-B797-5679CBF1C574}" dt="2024-05-07T07:56:32.913" v="1047"/>
          <ac:spMkLst>
            <pc:docMk/>
            <pc:sldMk cId="3953381003" sldId="757"/>
            <ac:spMk id="37" creationId="{8A09F1B1-82CC-7E91-EC36-4CB727AA03AF}"/>
          </ac:spMkLst>
        </pc:spChg>
        <pc:spChg chg="add mod">
          <ac:chgData name="泰博 鶴" userId="264c972fee3589ea" providerId="LiveId" clId="{A6E15BF2-B0C6-4AAF-B797-5679CBF1C574}" dt="2024-05-07T07:56:32.913" v="1047"/>
          <ac:spMkLst>
            <pc:docMk/>
            <pc:sldMk cId="3953381003" sldId="757"/>
            <ac:spMk id="38" creationId="{37EDAA04-2E53-8FCD-CFE3-CA884845C544}"/>
          </ac:spMkLst>
        </pc:spChg>
        <pc:spChg chg="add mod">
          <ac:chgData name="泰博 鶴" userId="264c972fee3589ea" providerId="LiveId" clId="{A6E15BF2-B0C6-4AAF-B797-5679CBF1C574}" dt="2024-05-07T07:56:32.913" v="1047"/>
          <ac:spMkLst>
            <pc:docMk/>
            <pc:sldMk cId="3953381003" sldId="757"/>
            <ac:spMk id="39" creationId="{B4F72A65-BD1B-9887-CFCB-F79C21CDD1B4}"/>
          </ac:spMkLst>
        </pc:spChg>
        <pc:spChg chg="add mod">
          <ac:chgData name="泰博 鶴" userId="264c972fee3589ea" providerId="LiveId" clId="{A6E15BF2-B0C6-4AAF-B797-5679CBF1C574}" dt="2024-05-07T07:56:32.913" v="1047"/>
          <ac:spMkLst>
            <pc:docMk/>
            <pc:sldMk cId="3953381003" sldId="757"/>
            <ac:spMk id="40" creationId="{E3CC5EF7-5BF0-A9EC-A653-C1F255B640D6}"/>
          </ac:spMkLst>
        </pc:spChg>
        <pc:spChg chg="add mod">
          <ac:chgData name="泰博 鶴" userId="264c972fee3589ea" providerId="LiveId" clId="{A6E15BF2-B0C6-4AAF-B797-5679CBF1C574}" dt="2024-05-07T08:00:23.024" v="1107"/>
          <ac:spMkLst>
            <pc:docMk/>
            <pc:sldMk cId="3953381003" sldId="757"/>
            <ac:spMk id="48" creationId="{727EECDA-FD88-9755-CB9D-C7C56D6FD4F3}"/>
          </ac:spMkLst>
        </pc:spChg>
        <pc:spChg chg="add mod">
          <ac:chgData name="泰博 鶴" userId="264c972fee3589ea" providerId="LiveId" clId="{A6E15BF2-B0C6-4AAF-B797-5679CBF1C574}" dt="2024-05-07T08:00:23.024" v="1107"/>
          <ac:spMkLst>
            <pc:docMk/>
            <pc:sldMk cId="3953381003" sldId="757"/>
            <ac:spMk id="49" creationId="{80D15329-3CF0-6BD2-2534-10C78BFF5499}"/>
          </ac:spMkLst>
        </pc:spChg>
        <pc:spChg chg="add mod">
          <ac:chgData name="泰博 鶴" userId="264c972fee3589ea" providerId="LiveId" clId="{A6E15BF2-B0C6-4AAF-B797-5679CBF1C574}" dt="2024-05-07T08:00:23.024" v="1107"/>
          <ac:spMkLst>
            <pc:docMk/>
            <pc:sldMk cId="3953381003" sldId="757"/>
            <ac:spMk id="50" creationId="{D1552EF2-FDA6-9ADF-CDAD-18010FC94531}"/>
          </ac:spMkLst>
        </pc:spChg>
        <pc:spChg chg="add mod">
          <ac:chgData name="泰博 鶴" userId="264c972fee3589ea" providerId="LiveId" clId="{A6E15BF2-B0C6-4AAF-B797-5679CBF1C574}" dt="2024-05-07T08:00:23.024" v="1107"/>
          <ac:spMkLst>
            <pc:docMk/>
            <pc:sldMk cId="3953381003" sldId="757"/>
            <ac:spMk id="51" creationId="{577F14C9-807E-1AF1-698A-1DA249F29883}"/>
          </ac:spMkLst>
        </pc:spChg>
        <pc:spChg chg="add mod">
          <ac:chgData name="泰博 鶴" userId="264c972fee3589ea" providerId="LiveId" clId="{A6E15BF2-B0C6-4AAF-B797-5679CBF1C574}" dt="2024-05-07T08:00:23.024" v="1107"/>
          <ac:spMkLst>
            <pc:docMk/>
            <pc:sldMk cId="3953381003" sldId="757"/>
            <ac:spMk id="52" creationId="{BBBDC786-108C-9A31-C5CA-9FA1D44E3194}"/>
          </ac:spMkLst>
        </pc:spChg>
        <pc:spChg chg="add mod">
          <ac:chgData name="泰博 鶴" userId="264c972fee3589ea" providerId="LiveId" clId="{A6E15BF2-B0C6-4AAF-B797-5679CBF1C574}" dt="2024-05-07T08:00:23.024" v="1107"/>
          <ac:spMkLst>
            <pc:docMk/>
            <pc:sldMk cId="3953381003" sldId="757"/>
            <ac:spMk id="53" creationId="{879016B1-29DD-BC06-33F4-3B465FB7B551}"/>
          </ac:spMkLst>
        </pc:spChg>
        <pc:spChg chg="add mod">
          <ac:chgData name="泰博 鶴" userId="264c972fee3589ea" providerId="LiveId" clId="{A6E15BF2-B0C6-4AAF-B797-5679CBF1C574}" dt="2024-05-07T08:00:23.024" v="1107"/>
          <ac:spMkLst>
            <pc:docMk/>
            <pc:sldMk cId="3953381003" sldId="757"/>
            <ac:spMk id="54" creationId="{545FE43E-CC69-A747-9125-2853FD2A5845}"/>
          </ac:spMkLst>
        </pc:spChg>
        <pc:spChg chg="add mod">
          <ac:chgData name="泰博 鶴" userId="264c972fee3589ea" providerId="LiveId" clId="{A6E15BF2-B0C6-4AAF-B797-5679CBF1C574}" dt="2024-05-07T08:00:23.024" v="1107"/>
          <ac:spMkLst>
            <pc:docMk/>
            <pc:sldMk cId="3953381003" sldId="757"/>
            <ac:spMk id="55" creationId="{A22DDA64-AC80-BCC2-C9A4-405287024448}"/>
          </ac:spMkLst>
        </pc:spChg>
        <pc:spChg chg="add mod">
          <ac:chgData name="泰博 鶴" userId="264c972fee3589ea" providerId="LiveId" clId="{A6E15BF2-B0C6-4AAF-B797-5679CBF1C574}" dt="2024-05-07T08:00:23.024" v="1107"/>
          <ac:spMkLst>
            <pc:docMk/>
            <pc:sldMk cId="3953381003" sldId="757"/>
            <ac:spMk id="56" creationId="{94AA2BAE-4D7B-B193-ACD7-A733FB0AA165}"/>
          </ac:spMkLst>
        </pc:spChg>
        <pc:spChg chg="add mod">
          <ac:chgData name="泰博 鶴" userId="264c972fee3589ea" providerId="LiveId" clId="{A6E15BF2-B0C6-4AAF-B797-5679CBF1C574}" dt="2024-05-07T08:00:23.024" v="1107"/>
          <ac:spMkLst>
            <pc:docMk/>
            <pc:sldMk cId="3953381003" sldId="757"/>
            <ac:spMk id="57" creationId="{D60C6F2A-3202-38F7-1F59-36727060EC89}"/>
          </ac:spMkLst>
        </pc:spChg>
        <pc:spChg chg="add mod">
          <ac:chgData name="泰博 鶴" userId="264c972fee3589ea" providerId="LiveId" clId="{A6E15BF2-B0C6-4AAF-B797-5679CBF1C574}" dt="2024-05-07T08:00:23.024" v="1107"/>
          <ac:spMkLst>
            <pc:docMk/>
            <pc:sldMk cId="3953381003" sldId="757"/>
            <ac:spMk id="58" creationId="{8CF2DB95-09BC-E41F-5BEE-7B27B5BF3199}"/>
          </ac:spMkLst>
        </pc:spChg>
        <pc:spChg chg="add mod">
          <ac:chgData name="泰博 鶴" userId="264c972fee3589ea" providerId="LiveId" clId="{A6E15BF2-B0C6-4AAF-B797-5679CBF1C574}" dt="2024-05-07T08:00:23.024" v="1107"/>
          <ac:spMkLst>
            <pc:docMk/>
            <pc:sldMk cId="3953381003" sldId="757"/>
            <ac:spMk id="59" creationId="{7DB37B0E-0AD6-8047-DBB7-8C42AB7F67DA}"/>
          </ac:spMkLst>
        </pc:spChg>
        <pc:spChg chg="add mod">
          <ac:chgData name="泰博 鶴" userId="264c972fee3589ea" providerId="LiveId" clId="{A6E15BF2-B0C6-4AAF-B797-5679CBF1C574}" dt="2024-05-07T08:00:23.024" v="1107"/>
          <ac:spMkLst>
            <pc:docMk/>
            <pc:sldMk cId="3953381003" sldId="757"/>
            <ac:spMk id="60" creationId="{48DFF9B6-601A-5BF7-02E1-15D28F9C1510}"/>
          </ac:spMkLst>
        </pc:spChg>
        <pc:spChg chg="add mod">
          <ac:chgData name="泰博 鶴" userId="264c972fee3589ea" providerId="LiveId" clId="{A6E15BF2-B0C6-4AAF-B797-5679CBF1C574}" dt="2024-05-07T08:00:23.024" v="1107"/>
          <ac:spMkLst>
            <pc:docMk/>
            <pc:sldMk cId="3953381003" sldId="757"/>
            <ac:spMk id="62" creationId="{A89E273E-4042-3E7C-4EA4-5B16BDFA8E2B}"/>
          </ac:spMkLst>
        </pc:spChg>
        <pc:spChg chg="add mod">
          <ac:chgData name="泰博 鶴" userId="264c972fee3589ea" providerId="LiveId" clId="{A6E15BF2-B0C6-4AAF-B797-5679CBF1C574}" dt="2024-05-07T08:00:23.024" v="1107"/>
          <ac:spMkLst>
            <pc:docMk/>
            <pc:sldMk cId="3953381003" sldId="757"/>
            <ac:spMk id="63" creationId="{AABE8690-DF34-31E5-5020-DAD8B231CE47}"/>
          </ac:spMkLst>
        </pc:spChg>
        <pc:spChg chg="add mod">
          <ac:chgData name="泰博 鶴" userId="264c972fee3589ea" providerId="LiveId" clId="{A6E15BF2-B0C6-4AAF-B797-5679CBF1C574}" dt="2024-05-07T08:00:23.024" v="1107"/>
          <ac:spMkLst>
            <pc:docMk/>
            <pc:sldMk cId="3953381003" sldId="757"/>
            <ac:spMk id="64" creationId="{D50C2130-B8F5-D553-48AC-980D6E58195B}"/>
          </ac:spMkLst>
        </pc:spChg>
        <pc:spChg chg="add mod">
          <ac:chgData name="泰博 鶴" userId="264c972fee3589ea" providerId="LiveId" clId="{A6E15BF2-B0C6-4AAF-B797-5679CBF1C574}" dt="2024-05-07T08:00:23.024" v="1107"/>
          <ac:spMkLst>
            <pc:docMk/>
            <pc:sldMk cId="3953381003" sldId="757"/>
            <ac:spMk id="65" creationId="{D600B0EC-0BF0-E9CC-DD5B-07B2F235E4F2}"/>
          </ac:spMkLst>
        </pc:spChg>
        <pc:spChg chg="add mod">
          <ac:chgData name="泰博 鶴" userId="264c972fee3589ea" providerId="LiveId" clId="{A6E15BF2-B0C6-4AAF-B797-5679CBF1C574}" dt="2024-05-07T08:00:23.024" v="1107"/>
          <ac:spMkLst>
            <pc:docMk/>
            <pc:sldMk cId="3953381003" sldId="757"/>
            <ac:spMk id="71" creationId="{57F49EEC-379D-7062-1D11-665E09EF9B4B}"/>
          </ac:spMkLst>
        </pc:spChg>
        <pc:spChg chg="add mod">
          <ac:chgData name="泰博 鶴" userId="264c972fee3589ea" providerId="LiveId" clId="{A6E15BF2-B0C6-4AAF-B797-5679CBF1C574}" dt="2024-05-07T08:00:23.024" v="1107"/>
          <ac:spMkLst>
            <pc:docMk/>
            <pc:sldMk cId="3953381003" sldId="757"/>
            <ac:spMk id="72" creationId="{9376E5F4-05EA-3E04-1FF7-C9B0F89D48FF}"/>
          </ac:spMkLst>
        </pc:spChg>
        <pc:spChg chg="add mod">
          <ac:chgData name="泰博 鶴" userId="264c972fee3589ea" providerId="LiveId" clId="{A6E15BF2-B0C6-4AAF-B797-5679CBF1C574}" dt="2024-05-07T08:00:23.024" v="1107"/>
          <ac:spMkLst>
            <pc:docMk/>
            <pc:sldMk cId="3953381003" sldId="757"/>
            <ac:spMk id="73" creationId="{266DB53D-2E93-CAD7-DC99-1D4140E7DA4D}"/>
          </ac:spMkLst>
        </pc:spChg>
        <pc:spChg chg="add mod">
          <ac:chgData name="泰博 鶴" userId="264c972fee3589ea" providerId="LiveId" clId="{A6E15BF2-B0C6-4AAF-B797-5679CBF1C574}" dt="2024-05-07T08:00:23.024" v="1107"/>
          <ac:spMkLst>
            <pc:docMk/>
            <pc:sldMk cId="3953381003" sldId="757"/>
            <ac:spMk id="74" creationId="{0F070E19-04E0-5894-074E-04B3415B5BCE}"/>
          </ac:spMkLst>
        </pc:spChg>
        <pc:picChg chg="del">
          <ac:chgData name="泰博 鶴" userId="264c972fee3589ea" providerId="LiveId" clId="{A6E15BF2-B0C6-4AAF-B797-5679CBF1C574}" dt="2024-05-07T07:51:47.497" v="1046" actId="478"/>
          <ac:picMkLst>
            <pc:docMk/>
            <pc:sldMk cId="3953381003" sldId="757"/>
            <ac:picMk id="4" creationId="{CAC8A474-3100-6AD4-7150-73D8647587E1}"/>
          </ac:picMkLst>
        </pc:picChg>
        <pc:picChg chg="add del mod modCrop">
          <ac:chgData name="泰博 鶴" userId="264c972fee3589ea" providerId="LiveId" clId="{A6E15BF2-B0C6-4AAF-B797-5679CBF1C574}" dt="2024-05-07T08:00:22.091" v="1106" actId="478"/>
          <ac:picMkLst>
            <pc:docMk/>
            <pc:sldMk cId="3953381003" sldId="757"/>
            <ac:picMk id="47" creationId="{113E9899-5605-F076-96C1-81465D7D85A9}"/>
          </ac:picMkLst>
        </pc:picChg>
        <pc:picChg chg="add mod">
          <ac:chgData name="泰博 鶴" userId="264c972fee3589ea" providerId="LiveId" clId="{A6E15BF2-B0C6-4AAF-B797-5679CBF1C574}" dt="2024-05-07T08:00:41.534" v="1111" actId="1076"/>
          <ac:picMkLst>
            <pc:docMk/>
            <pc:sldMk cId="3953381003" sldId="757"/>
            <ac:picMk id="81" creationId="{F49C9C7E-A2A8-8D09-71C6-35A4858C6C54}"/>
          </ac:picMkLst>
        </pc:picChg>
        <pc:cxnChg chg="add mod">
          <ac:chgData name="泰博 鶴" userId="264c972fee3589ea" providerId="LiveId" clId="{A6E15BF2-B0C6-4AAF-B797-5679CBF1C574}" dt="2024-05-07T07:56:32.913" v="1047"/>
          <ac:cxnSpMkLst>
            <pc:docMk/>
            <pc:sldMk cId="3953381003" sldId="757"/>
            <ac:cxnSpMk id="26" creationId="{1E48725D-2E1B-5167-AF95-1CA90C46926B}"/>
          </ac:cxnSpMkLst>
        </pc:cxnChg>
        <pc:cxnChg chg="add mod">
          <ac:chgData name="泰博 鶴" userId="264c972fee3589ea" providerId="LiveId" clId="{A6E15BF2-B0C6-4AAF-B797-5679CBF1C574}" dt="2024-05-07T07:56:32.913" v="1047"/>
          <ac:cxnSpMkLst>
            <pc:docMk/>
            <pc:sldMk cId="3953381003" sldId="757"/>
            <ac:cxnSpMk id="31" creationId="{00B99C90-2654-4589-0822-3BD6A63FF2CF}"/>
          </ac:cxnSpMkLst>
        </pc:cxnChg>
        <pc:cxnChg chg="add mod">
          <ac:chgData name="泰博 鶴" userId="264c972fee3589ea" providerId="LiveId" clId="{A6E15BF2-B0C6-4AAF-B797-5679CBF1C574}" dt="2024-05-07T07:56:32.913" v="1047"/>
          <ac:cxnSpMkLst>
            <pc:docMk/>
            <pc:sldMk cId="3953381003" sldId="757"/>
            <ac:cxnSpMk id="32" creationId="{18DD46F9-12E1-34AF-15D2-AEE97BCE6711}"/>
          </ac:cxnSpMkLst>
        </pc:cxnChg>
        <pc:cxnChg chg="add mod">
          <ac:chgData name="泰博 鶴" userId="264c972fee3589ea" providerId="LiveId" clId="{A6E15BF2-B0C6-4AAF-B797-5679CBF1C574}" dt="2024-05-07T07:56:32.913" v="1047"/>
          <ac:cxnSpMkLst>
            <pc:docMk/>
            <pc:sldMk cId="3953381003" sldId="757"/>
            <ac:cxnSpMk id="33" creationId="{92D14454-FD1C-9B80-E7D7-AE064E2B97E8}"/>
          </ac:cxnSpMkLst>
        </pc:cxnChg>
        <pc:cxnChg chg="add mod">
          <ac:chgData name="泰博 鶴" userId="264c972fee3589ea" providerId="LiveId" clId="{A6E15BF2-B0C6-4AAF-B797-5679CBF1C574}" dt="2024-05-07T07:56:32.913" v="1047"/>
          <ac:cxnSpMkLst>
            <pc:docMk/>
            <pc:sldMk cId="3953381003" sldId="757"/>
            <ac:cxnSpMk id="34" creationId="{64A1EB93-38CD-815C-D620-2D533B93E45A}"/>
          </ac:cxnSpMkLst>
        </pc:cxnChg>
        <pc:cxnChg chg="add mod">
          <ac:chgData name="泰博 鶴" userId="264c972fee3589ea" providerId="LiveId" clId="{A6E15BF2-B0C6-4AAF-B797-5679CBF1C574}" dt="2024-05-07T07:56:32.913" v="1047"/>
          <ac:cxnSpMkLst>
            <pc:docMk/>
            <pc:sldMk cId="3953381003" sldId="757"/>
            <ac:cxnSpMk id="35" creationId="{38CB429E-0CC8-34A3-481E-B3AFD885A283}"/>
          </ac:cxnSpMkLst>
        </pc:cxnChg>
        <pc:cxnChg chg="add mod">
          <ac:chgData name="泰博 鶴" userId="264c972fee3589ea" providerId="LiveId" clId="{A6E15BF2-B0C6-4AAF-B797-5679CBF1C574}" dt="2024-05-07T07:56:32.913" v="1047"/>
          <ac:cxnSpMkLst>
            <pc:docMk/>
            <pc:sldMk cId="3953381003" sldId="757"/>
            <ac:cxnSpMk id="41" creationId="{4D456C8D-990D-A12A-8645-471162011CAE}"/>
          </ac:cxnSpMkLst>
        </pc:cxnChg>
        <pc:cxnChg chg="add mod">
          <ac:chgData name="泰博 鶴" userId="264c972fee3589ea" providerId="LiveId" clId="{A6E15BF2-B0C6-4AAF-B797-5679CBF1C574}" dt="2024-05-07T07:56:32.913" v="1047"/>
          <ac:cxnSpMkLst>
            <pc:docMk/>
            <pc:sldMk cId="3953381003" sldId="757"/>
            <ac:cxnSpMk id="42" creationId="{0EAC7148-2C0F-83C3-E3D4-82EB8A9A732A}"/>
          </ac:cxnSpMkLst>
        </pc:cxnChg>
        <pc:cxnChg chg="add mod">
          <ac:chgData name="泰博 鶴" userId="264c972fee3589ea" providerId="LiveId" clId="{A6E15BF2-B0C6-4AAF-B797-5679CBF1C574}" dt="2024-05-07T07:56:32.913" v="1047"/>
          <ac:cxnSpMkLst>
            <pc:docMk/>
            <pc:sldMk cId="3953381003" sldId="757"/>
            <ac:cxnSpMk id="43" creationId="{B40618E0-C775-161C-CCEC-7A8EF6191458}"/>
          </ac:cxnSpMkLst>
        </pc:cxnChg>
        <pc:cxnChg chg="add mod">
          <ac:chgData name="泰博 鶴" userId="264c972fee3589ea" providerId="LiveId" clId="{A6E15BF2-B0C6-4AAF-B797-5679CBF1C574}" dt="2024-05-07T07:56:32.913" v="1047"/>
          <ac:cxnSpMkLst>
            <pc:docMk/>
            <pc:sldMk cId="3953381003" sldId="757"/>
            <ac:cxnSpMk id="44" creationId="{5578AD9C-94CF-CD1B-E795-70FC7928B08D}"/>
          </ac:cxnSpMkLst>
        </pc:cxnChg>
        <pc:cxnChg chg="add mod">
          <ac:chgData name="泰博 鶴" userId="264c972fee3589ea" providerId="LiveId" clId="{A6E15BF2-B0C6-4AAF-B797-5679CBF1C574}" dt="2024-05-07T07:56:32.913" v="1047"/>
          <ac:cxnSpMkLst>
            <pc:docMk/>
            <pc:sldMk cId="3953381003" sldId="757"/>
            <ac:cxnSpMk id="45" creationId="{E1092E76-AAAE-86C2-CCA0-718D63814BA6}"/>
          </ac:cxnSpMkLst>
        </pc:cxnChg>
        <pc:cxnChg chg="add mod">
          <ac:chgData name="泰博 鶴" userId="264c972fee3589ea" providerId="LiveId" clId="{A6E15BF2-B0C6-4AAF-B797-5679CBF1C574}" dt="2024-05-07T07:56:32.913" v="1047"/>
          <ac:cxnSpMkLst>
            <pc:docMk/>
            <pc:sldMk cId="3953381003" sldId="757"/>
            <ac:cxnSpMk id="46" creationId="{226DEBA7-14EC-0B59-4D0D-959D0B1350BB}"/>
          </ac:cxnSpMkLst>
        </pc:cxnChg>
        <pc:cxnChg chg="add mod">
          <ac:chgData name="泰博 鶴" userId="264c972fee3589ea" providerId="LiveId" clId="{A6E15BF2-B0C6-4AAF-B797-5679CBF1C574}" dt="2024-05-07T08:00:23.024" v="1107"/>
          <ac:cxnSpMkLst>
            <pc:docMk/>
            <pc:sldMk cId="3953381003" sldId="757"/>
            <ac:cxnSpMk id="61" creationId="{B7C6624F-8819-2010-D22D-A2D0D8516FBE}"/>
          </ac:cxnSpMkLst>
        </pc:cxnChg>
        <pc:cxnChg chg="add mod">
          <ac:chgData name="泰博 鶴" userId="264c972fee3589ea" providerId="LiveId" clId="{A6E15BF2-B0C6-4AAF-B797-5679CBF1C574}" dt="2024-05-07T08:00:23.024" v="1107"/>
          <ac:cxnSpMkLst>
            <pc:docMk/>
            <pc:sldMk cId="3953381003" sldId="757"/>
            <ac:cxnSpMk id="66" creationId="{11E3666D-B133-220D-9B98-0538FA637AC4}"/>
          </ac:cxnSpMkLst>
        </pc:cxnChg>
        <pc:cxnChg chg="add mod">
          <ac:chgData name="泰博 鶴" userId="264c972fee3589ea" providerId="LiveId" clId="{A6E15BF2-B0C6-4AAF-B797-5679CBF1C574}" dt="2024-05-07T08:00:23.024" v="1107"/>
          <ac:cxnSpMkLst>
            <pc:docMk/>
            <pc:sldMk cId="3953381003" sldId="757"/>
            <ac:cxnSpMk id="67" creationId="{F7051380-DD3C-F948-0CB3-3AA76E1066C9}"/>
          </ac:cxnSpMkLst>
        </pc:cxnChg>
        <pc:cxnChg chg="add mod">
          <ac:chgData name="泰博 鶴" userId="264c972fee3589ea" providerId="LiveId" clId="{A6E15BF2-B0C6-4AAF-B797-5679CBF1C574}" dt="2024-05-07T08:00:23.024" v="1107"/>
          <ac:cxnSpMkLst>
            <pc:docMk/>
            <pc:sldMk cId="3953381003" sldId="757"/>
            <ac:cxnSpMk id="68" creationId="{69BCEC59-C4F0-B6F4-6DC1-9B4A80F311D5}"/>
          </ac:cxnSpMkLst>
        </pc:cxnChg>
        <pc:cxnChg chg="add mod">
          <ac:chgData name="泰博 鶴" userId="264c972fee3589ea" providerId="LiveId" clId="{A6E15BF2-B0C6-4AAF-B797-5679CBF1C574}" dt="2024-05-07T08:00:23.024" v="1107"/>
          <ac:cxnSpMkLst>
            <pc:docMk/>
            <pc:sldMk cId="3953381003" sldId="757"/>
            <ac:cxnSpMk id="69" creationId="{2DA3FDA5-095C-A771-8E8A-31ED75FB1B29}"/>
          </ac:cxnSpMkLst>
        </pc:cxnChg>
        <pc:cxnChg chg="add mod">
          <ac:chgData name="泰博 鶴" userId="264c972fee3589ea" providerId="LiveId" clId="{A6E15BF2-B0C6-4AAF-B797-5679CBF1C574}" dt="2024-05-07T08:00:23.024" v="1107"/>
          <ac:cxnSpMkLst>
            <pc:docMk/>
            <pc:sldMk cId="3953381003" sldId="757"/>
            <ac:cxnSpMk id="70" creationId="{84F201F7-B53D-4CC0-D15D-BADE7DA13E0A}"/>
          </ac:cxnSpMkLst>
        </pc:cxnChg>
        <pc:cxnChg chg="add mod">
          <ac:chgData name="泰博 鶴" userId="264c972fee3589ea" providerId="LiveId" clId="{A6E15BF2-B0C6-4AAF-B797-5679CBF1C574}" dt="2024-05-07T08:00:23.024" v="1107"/>
          <ac:cxnSpMkLst>
            <pc:docMk/>
            <pc:sldMk cId="3953381003" sldId="757"/>
            <ac:cxnSpMk id="75" creationId="{000FCA23-0A6B-CA4D-B7BB-8ECC712D7B05}"/>
          </ac:cxnSpMkLst>
        </pc:cxnChg>
        <pc:cxnChg chg="add mod">
          <ac:chgData name="泰博 鶴" userId="264c972fee3589ea" providerId="LiveId" clId="{A6E15BF2-B0C6-4AAF-B797-5679CBF1C574}" dt="2024-05-07T08:00:23.024" v="1107"/>
          <ac:cxnSpMkLst>
            <pc:docMk/>
            <pc:sldMk cId="3953381003" sldId="757"/>
            <ac:cxnSpMk id="76" creationId="{58A937C8-165B-9664-3D5A-AFE9F8387BB4}"/>
          </ac:cxnSpMkLst>
        </pc:cxnChg>
        <pc:cxnChg chg="add mod">
          <ac:chgData name="泰博 鶴" userId="264c972fee3589ea" providerId="LiveId" clId="{A6E15BF2-B0C6-4AAF-B797-5679CBF1C574}" dt="2024-05-07T08:00:23.024" v="1107"/>
          <ac:cxnSpMkLst>
            <pc:docMk/>
            <pc:sldMk cId="3953381003" sldId="757"/>
            <ac:cxnSpMk id="77" creationId="{CF89183E-4206-23A4-53D6-A3D38E5410C3}"/>
          </ac:cxnSpMkLst>
        </pc:cxnChg>
        <pc:cxnChg chg="add mod">
          <ac:chgData name="泰博 鶴" userId="264c972fee3589ea" providerId="LiveId" clId="{A6E15BF2-B0C6-4AAF-B797-5679CBF1C574}" dt="2024-05-07T08:00:23.024" v="1107"/>
          <ac:cxnSpMkLst>
            <pc:docMk/>
            <pc:sldMk cId="3953381003" sldId="757"/>
            <ac:cxnSpMk id="78" creationId="{5D535F7C-8CDE-79DA-C6C0-57F67CE0B42F}"/>
          </ac:cxnSpMkLst>
        </pc:cxnChg>
        <pc:cxnChg chg="add mod">
          <ac:chgData name="泰博 鶴" userId="264c972fee3589ea" providerId="LiveId" clId="{A6E15BF2-B0C6-4AAF-B797-5679CBF1C574}" dt="2024-05-07T08:00:23.024" v="1107"/>
          <ac:cxnSpMkLst>
            <pc:docMk/>
            <pc:sldMk cId="3953381003" sldId="757"/>
            <ac:cxnSpMk id="79" creationId="{66CC0CD4-020D-675E-3021-3057FE2FA771}"/>
          </ac:cxnSpMkLst>
        </pc:cxnChg>
        <pc:cxnChg chg="add mod">
          <ac:chgData name="泰博 鶴" userId="264c972fee3589ea" providerId="LiveId" clId="{A6E15BF2-B0C6-4AAF-B797-5679CBF1C574}" dt="2024-05-07T08:00:23.024" v="1107"/>
          <ac:cxnSpMkLst>
            <pc:docMk/>
            <pc:sldMk cId="3953381003" sldId="757"/>
            <ac:cxnSpMk id="80" creationId="{C77228DF-5484-DECC-ED8F-42C653BC1C42}"/>
          </ac:cxnSpMkLst>
        </pc:cxnChg>
      </pc:sldChg>
      <pc:sldChg chg="delSp modSp add mod">
        <pc:chgData name="泰博 鶴" userId="264c972fee3589ea" providerId="LiveId" clId="{A6E15BF2-B0C6-4AAF-B797-5679CBF1C574}" dt="2024-05-07T08:33:15.333" v="1864" actId="478"/>
        <pc:sldMkLst>
          <pc:docMk/>
          <pc:sldMk cId="1400479384" sldId="758"/>
        </pc:sldMkLst>
        <pc:spChg chg="mod">
          <ac:chgData name="泰博 鶴" userId="264c972fee3589ea" providerId="LiveId" clId="{A6E15BF2-B0C6-4AAF-B797-5679CBF1C574}" dt="2024-05-07T08:10:51.282" v="1294" actId="20577"/>
          <ac:spMkLst>
            <pc:docMk/>
            <pc:sldMk cId="1400479384" sldId="758"/>
            <ac:spMk id="2" creationId="{BE31C833-BB71-9BDC-3927-1BE0E6E82EBD}"/>
          </ac:spMkLst>
        </pc:spChg>
        <pc:spChg chg="mod">
          <ac:chgData name="泰博 鶴" userId="264c972fee3589ea" providerId="LiveId" clId="{A6E15BF2-B0C6-4AAF-B797-5679CBF1C574}" dt="2024-05-07T08:13:24.704" v="1329" actId="6549"/>
          <ac:spMkLst>
            <pc:docMk/>
            <pc:sldMk cId="1400479384" sldId="758"/>
            <ac:spMk id="3" creationId="{5D024B9D-ABC8-D367-5A8A-22006FAC0E22}"/>
          </ac:spMkLst>
        </pc:spChg>
        <pc:spChg chg="del mod">
          <ac:chgData name="泰博 鶴" userId="264c972fee3589ea" providerId="LiveId" clId="{A6E15BF2-B0C6-4AAF-B797-5679CBF1C574}" dt="2024-05-07T08:33:15.333" v="1864" actId="478"/>
          <ac:spMkLst>
            <pc:docMk/>
            <pc:sldMk cId="1400479384" sldId="758"/>
            <ac:spMk id="14" creationId="{554F8C52-D3E5-0FB7-A5B4-941FC2A49052}"/>
          </ac:spMkLst>
        </pc:spChg>
        <pc:grpChg chg="mod">
          <ac:chgData name="泰博 鶴" userId="264c972fee3589ea" providerId="LiveId" clId="{A6E15BF2-B0C6-4AAF-B797-5679CBF1C574}" dt="2024-05-07T08:13:35.653" v="1330" actId="1076"/>
          <ac:grpSpMkLst>
            <pc:docMk/>
            <pc:sldMk cId="1400479384" sldId="758"/>
            <ac:grpSpMk id="4" creationId="{99D39AD0-1E72-B6CF-0CA1-F096E8057230}"/>
          </ac:grpSpMkLst>
        </pc:grpChg>
      </pc:sldChg>
      <pc:sldChg chg="modSp add mod">
        <pc:chgData name="泰博 鶴" userId="264c972fee3589ea" providerId="LiveId" clId="{A6E15BF2-B0C6-4AAF-B797-5679CBF1C574}" dt="2024-05-07T08:23:55.346" v="1502" actId="6549"/>
        <pc:sldMkLst>
          <pc:docMk/>
          <pc:sldMk cId="2679155383" sldId="759"/>
        </pc:sldMkLst>
        <pc:spChg chg="mod">
          <ac:chgData name="泰博 鶴" userId="264c972fee3589ea" providerId="LiveId" clId="{A6E15BF2-B0C6-4AAF-B797-5679CBF1C574}" dt="2024-05-07T08:23:55.346" v="1502" actId="6549"/>
          <ac:spMkLst>
            <pc:docMk/>
            <pc:sldMk cId="2679155383" sldId="759"/>
            <ac:spMk id="2" creationId="{BE31C833-BB71-9BDC-3927-1BE0E6E82EBD}"/>
          </ac:spMkLst>
        </pc:spChg>
        <pc:spChg chg="mod">
          <ac:chgData name="泰博 鶴" userId="264c972fee3589ea" providerId="LiveId" clId="{A6E15BF2-B0C6-4AAF-B797-5679CBF1C574}" dt="2024-05-07T08:19:35.997" v="1485" actId="20577"/>
          <ac:spMkLst>
            <pc:docMk/>
            <pc:sldMk cId="2679155383" sldId="759"/>
            <ac:spMk id="3" creationId="{5D024B9D-ABC8-D367-5A8A-22006FAC0E22}"/>
          </ac:spMkLst>
        </pc:spChg>
        <pc:spChg chg="mod">
          <ac:chgData name="泰博 鶴" userId="264c972fee3589ea" providerId="LiveId" clId="{A6E15BF2-B0C6-4AAF-B797-5679CBF1C574}" dt="2024-05-07T08:18:19.714" v="1399" actId="1035"/>
          <ac:spMkLst>
            <pc:docMk/>
            <pc:sldMk cId="2679155383" sldId="759"/>
            <ac:spMk id="14" creationId="{554F8C52-D3E5-0FB7-A5B4-941FC2A49052}"/>
          </ac:spMkLst>
        </pc:spChg>
        <pc:grpChg chg="mod">
          <ac:chgData name="泰博 鶴" userId="264c972fee3589ea" providerId="LiveId" clId="{A6E15BF2-B0C6-4AAF-B797-5679CBF1C574}" dt="2024-05-07T08:18:05.699" v="1395" actId="1076"/>
          <ac:grpSpMkLst>
            <pc:docMk/>
            <pc:sldMk cId="2679155383" sldId="759"/>
            <ac:grpSpMk id="4" creationId="{99D39AD0-1E72-B6CF-0CA1-F096E8057230}"/>
          </ac:grpSpMkLst>
        </pc:grpChg>
        <pc:picChg chg="mod">
          <ac:chgData name="泰博 鶴" userId="264c972fee3589ea" providerId="LiveId" clId="{A6E15BF2-B0C6-4AAF-B797-5679CBF1C574}" dt="2024-05-07T08:17:58.902" v="1394" actId="1076"/>
          <ac:picMkLst>
            <pc:docMk/>
            <pc:sldMk cId="2679155383" sldId="759"/>
            <ac:picMk id="5" creationId="{4751ED07-A822-C69C-B267-9EB6BF93C00A}"/>
          </ac:picMkLst>
        </pc:picChg>
        <pc:cxnChg chg="mod">
          <ac:chgData name="泰博 鶴" userId="264c972fee3589ea" providerId="LiveId" clId="{A6E15BF2-B0C6-4AAF-B797-5679CBF1C574}" dt="2024-05-07T08:17:54.628" v="1392" actId="1076"/>
          <ac:cxnSpMkLst>
            <pc:docMk/>
            <pc:sldMk cId="2679155383" sldId="759"/>
            <ac:cxnSpMk id="8" creationId="{0FF9D614-7841-1314-E024-0249C1F78542}"/>
          </ac:cxnSpMkLst>
        </pc:cxnChg>
      </pc:sldChg>
    </pc:docChg>
  </pc:docChgLst>
  <pc:docChgLst>
    <pc:chgData name="泰博 鶴" userId="264c972fee3589ea" providerId="LiveId" clId="{C728A74F-3084-434E-ABC1-F2F60924DED1}"/>
    <pc:docChg chg="undo redo custSel addSld delSld modSld">
      <pc:chgData name="泰博 鶴" userId="264c972fee3589ea" providerId="LiveId" clId="{C728A74F-3084-434E-ABC1-F2F60924DED1}" dt="2024-04-19T03:17:06.498" v="1708" actId="20577"/>
      <pc:docMkLst>
        <pc:docMk/>
      </pc:docMkLst>
      <pc:sldChg chg="modSp mod">
        <pc:chgData name="泰博 鶴" userId="264c972fee3589ea" providerId="LiveId" clId="{C728A74F-3084-434E-ABC1-F2F60924DED1}" dt="2024-04-19T02:11:10.852" v="185" actId="6549"/>
        <pc:sldMkLst>
          <pc:docMk/>
          <pc:sldMk cId="940965810" sldId="289"/>
        </pc:sldMkLst>
        <pc:spChg chg="mod">
          <ac:chgData name="泰博 鶴" userId="264c972fee3589ea" providerId="LiveId" clId="{C728A74F-3084-434E-ABC1-F2F60924DED1}" dt="2024-04-19T02:11:10.852" v="185" actId="6549"/>
          <ac:spMkLst>
            <pc:docMk/>
            <pc:sldMk cId="940965810" sldId="289"/>
            <ac:spMk id="4" creationId="{08EE240A-CFA6-004A-F087-7756DAF6A0B5}"/>
          </ac:spMkLst>
        </pc:spChg>
      </pc:sldChg>
      <pc:sldChg chg="modSp mod">
        <pc:chgData name="泰博 鶴" userId="264c972fee3589ea" providerId="LiveId" clId="{C728A74F-3084-434E-ABC1-F2F60924DED1}" dt="2024-04-19T02:03:48.885" v="10" actId="6549"/>
        <pc:sldMkLst>
          <pc:docMk/>
          <pc:sldMk cId="1886117306" sldId="649"/>
        </pc:sldMkLst>
        <pc:spChg chg="mod">
          <ac:chgData name="泰博 鶴" userId="264c972fee3589ea" providerId="LiveId" clId="{C728A74F-3084-434E-ABC1-F2F60924DED1}" dt="2024-04-19T02:03:38.180" v="3" actId="20577"/>
          <ac:spMkLst>
            <pc:docMk/>
            <pc:sldMk cId="1886117306" sldId="649"/>
            <ac:spMk id="2" creationId="{0A413E03-4D3E-569A-5715-2A5027D96E86}"/>
          </ac:spMkLst>
        </pc:spChg>
        <pc:spChg chg="mod">
          <ac:chgData name="泰博 鶴" userId="264c972fee3589ea" providerId="LiveId" clId="{C728A74F-3084-434E-ABC1-F2F60924DED1}" dt="2024-04-19T02:03:48.885" v="10" actId="6549"/>
          <ac:spMkLst>
            <pc:docMk/>
            <pc:sldMk cId="1886117306" sldId="649"/>
            <ac:spMk id="4" creationId="{BDA3ECA3-8BEB-F887-E515-F7F91934DBBC}"/>
          </ac:spMkLst>
        </pc:spChg>
      </pc:sldChg>
      <pc:sldChg chg="modSp mod">
        <pc:chgData name="泰博 鶴" userId="264c972fee3589ea" providerId="LiveId" clId="{C728A74F-3084-434E-ABC1-F2F60924DED1}" dt="2024-04-19T02:11:37.079" v="192" actId="20577"/>
        <pc:sldMkLst>
          <pc:docMk/>
          <pc:sldMk cId="1236683089" sldId="668"/>
        </pc:sldMkLst>
        <pc:spChg chg="mod">
          <ac:chgData name="泰博 鶴" userId="264c972fee3589ea" providerId="LiveId" clId="{C728A74F-3084-434E-ABC1-F2F60924DED1}" dt="2024-04-19T02:11:37.079" v="192" actId="20577"/>
          <ac:spMkLst>
            <pc:docMk/>
            <pc:sldMk cId="1236683089" sldId="668"/>
            <ac:spMk id="2" creationId="{BE31C833-BB71-9BDC-3927-1BE0E6E82EBD}"/>
          </ac:spMkLst>
        </pc:spChg>
      </pc:sldChg>
      <pc:sldChg chg="modSp mod">
        <pc:chgData name="泰博 鶴" userId="264c972fee3589ea" providerId="LiveId" clId="{C728A74F-3084-434E-ABC1-F2F60924DED1}" dt="2024-04-19T02:16:21.958" v="266" actId="20577"/>
        <pc:sldMkLst>
          <pc:docMk/>
          <pc:sldMk cId="2427853298" sldId="689"/>
        </pc:sldMkLst>
        <pc:spChg chg="mod">
          <ac:chgData name="泰博 鶴" userId="264c972fee3589ea" providerId="LiveId" clId="{C728A74F-3084-434E-ABC1-F2F60924DED1}" dt="2024-04-19T02:11:57.725" v="193"/>
          <ac:spMkLst>
            <pc:docMk/>
            <pc:sldMk cId="2427853298" sldId="689"/>
            <ac:spMk id="2" creationId="{BE31C833-BB71-9BDC-3927-1BE0E6E82EBD}"/>
          </ac:spMkLst>
        </pc:spChg>
        <pc:spChg chg="mod">
          <ac:chgData name="泰博 鶴" userId="264c972fee3589ea" providerId="LiveId" clId="{C728A74F-3084-434E-ABC1-F2F60924DED1}" dt="2024-04-19T02:16:21.958" v="266" actId="20577"/>
          <ac:spMkLst>
            <pc:docMk/>
            <pc:sldMk cId="2427853298" sldId="689"/>
            <ac:spMk id="4" creationId="{08EE240A-CFA6-004A-F087-7756DAF6A0B5}"/>
          </ac:spMkLst>
        </pc:spChg>
      </pc:sldChg>
      <pc:sldChg chg="del">
        <pc:chgData name="泰博 鶴" userId="264c972fee3589ea" providerId="LiveId" clId="{C728A74F-3084-434E-ABC1-F2F60924DED1}" dt="2024-04-19T02:05:20.308" v="12" actId="47"/>
        <pc:sldMkLst>
          <pc:docMk/>
          <pc:sldMk cId="3919229370" sldId="699"/>
        </pc:sldMkLst>
      </pc:sldChg>
      <pc:sldChg chg="modSp mod">
        <pc:chgData name="泰博 鶴" userId="264c972fee3589ea" providerId="LiveId" clId="{C728A74F-3084-434E-ABC1-F2F60924DED1}" dt="2024-04-19T03:07:47.362" v="1650" actId="20577"/>
        <pc:sldMkLst>
          <pc:docMk/>
          <pc:sldMk cId="4179264699" sldId="700"/>
        </pc:sldMkLst>
        <pc:spChg chg="mod">
          <ac:chgData name="泰博 鶴" userId="264c972fee3589ea" providerId="LiveId" clId="{C728A74F-3084-434E-ABC1-F2F60924DED1}" dt="2024-04-19T03:04:32.345" v="1599" actId="20577"/>
          <ac:spMkLst>
            <pc:docMk/>
            <pc:sldMk cId="4179264699" sldId="700"/>
            <ac:spMk id="2" creationId="{BE31C833-BB71-9BDC-3927-1BE0E6E82EBD}"/>
          </ac:spMkLst>
        </pc:spChg>
        <pc:spChg chg="mod">
          <ac:chgData name="泰博 鶴" userId="264c972fee3589ea" providerId="LiveId" clId="{C728A74F-3084-434E-ABC1-F2F60924DED1}" dt="2024-04-19T03:07:47.362" v="1650" actId="20577"/>
          <ac:spMkLst>
            <pc:docMk/>
            <pc:sldMk cId="4179264699" sldId="700"/>
            <ac:spMk id="4" creationId="{08EE240A-CFA6-004A-F087-7756DAF6A0B5}"/>
          </ac:spMkLst>
        </pc:spChg>
      </pc:sldChg>
      <pc:sldChg chg="del">
        <pc:chgData name="泰博 鶴" userId="264c972fee3589ea" providerId="LiveId" clId="{C728A74F-3084-434E-ABC1-F2F60924DED1}" dt="2024-04-19T02:16:40.621" v="267" actId="47"/>
        <pc:sldMkLst>
          <pc:docMk/>
          <pc:sldMk cId="410844233" sldId="701"/>
        </pc:sldMkLst>
      </pc:sldChg>
      <pc:sldChg chg="del">
        <pc:chgData name="泰博 鶴" userId="264c972fee3589ea" providerId="LiveId" clId="{C728A74F-3084-434E-ABC1-F2F60924DED1}" dt="2024-04-19T02:16:40.621" v="267" actId="47"/>
        <pc:sldMkLst>
          <pc:docMk/>
          <pc:sldMk cId="591470037" sldId="703"/>
        </pc:sldMkLst>
      </pc:sldChg>
      <pc:sldChg chg="del">
        <pc:chgData name="泰博 鶴" userId="264c972fee3589ea" providerId="LiveId" clId="{C728A74F-3084-434E-ABC1-F2F60924DED1}" dt="2024-04-19T02:16:40.621" v="267" actId="47"/>
        <pc:sldMkLst>
          <pc:docMk/>
          <pc:sldMk cId="2178677090" sldId="704"/>
        </pc:sldMkLst>
      </pc:sldChg>
      <pc:sldChg chg="addSp delSp modSp mod modClrScheme chgLayout">
        <pc:chgData name="泰博 鶴" userId="264c972fee3589ea" providerId="LiveId" clId="{C728A74F-3084-434E-ABC1-F2F60924DED1}" dt="2024-04-19T02:32:23.392" v="330" actId="11"/>
        <pc:sldMkLst>
          <pc:docMk/>
          <pc:sldMk cId="4257509486" sldId="705"/>
        </pc:sldMkLst>
        <pc:spChg chg="mod ord">
          <ac:chgData name="泰博 鶴" userId="264c972fee3589ea" providerId="LiveId" clId="{C728A74F-3084-434E-ABC1-F2F60924DED1}" dt="2024-04-19T02:19:54.146" v="288" actId="700"/>
          <ac:spMkLst>
            <pc:docMk/>
            <pc:sldMk cId="4257509486" sldId="705"/>
            <ac:spMk id="2" creationId="{BE31C833-BB71-9BDC-3927-1BE0E6E82EBD}"/>
          </ac:spMkLst>
        </pc:spChg>
        <pc:spChg chg="add del mod ord">
          <ac:chgData name="泰博 鶴" userId="264c972fee3589ea" providerId="LiveId" clId="{C728A74F-3084-434E-ABC1-F2F60924DED1}" dt="2024-04-19T02:19:54.146" v="288" actId="700"/>
          <ac:spMkLst>
            <pc:docMk/>
            <pc:sldMk cId="4257509486" sldId="705"/>
            <ac:spMk id="3" creationId="{3CED8D56-0D42-BD4E-B2A8-366BE2B5972F}"/>
          </ac:spMkLst>
        </pc:spChg>
        <pc:spChg chg="add del mod">
          <ac:chgData name="泰博 鶴" userId="264c972fee3589ea" providerId="LiveId" clId="{C728A74F-3084-434E-ABC1-F2F60924DED1}" dt="2024-04-19T02:32:23.392" v="330" actId="11"/>
          <ac:spMkLst>
            <pc:docMk/>
            <pc:sldMk cId="4257509486" sldId="705"/>
            <ac:spMk id="4" creationId="{08EE240A-CFA6-004A-F087-7756DAF6A0B5}"/>
          </ac:spMkLst>
        </pc:spChg>
        <pc:spChg chg="add del mod ord">
          <ac:chgData name="泰博 鶴" userId="264c972fee3589ea" providerId="LiveId" clId="{C728A74F-3084-434E-ABC1-F2F60924DED1}" dt="2024-04-19T02:19:54.146" v="288" actId="700"/>
          <ac:spMkLst>
            <pc:docMk/>
            <pc:sldMk cId="4257509486" sldId="705"/>
            <ac:spMk id="5" creationId="{B1927223-185B-10D3-4C5D-B1F46FBAC635}"/>
          </ac:spMkLst>
        </pc:spChg>
        <pc:spChg chg="add mod">
          <ac:chgData name="泰博 鶴" userId="264c972fee3589ea" providerId="LiveId" clId="{C728A74F-3084-434E-ABC1-F2F60924DED1}" dt="2024-04-19T02:32:22.743" v="329" actId="11"/>
          <ac:spMkLst>
            <pc:docMk/>
            <pc:sldMk cId="4257509486" sldId="705"/>
            <ac:spMk id="6" creationId="{10D889B4-A821-94EE-1794-B25125B2303D}"/>
          </ac:spMkLst>
        </pc:spChg>
      </pc:sldChg>
      <pc:sldChg chg="modSp mod">
        <pc:chgData name="泰博 鶴" userId="264c972fee3589ea" providerId="LiveId" clId="{C728A74F-3084-434E-ABC1-F2F60924DED1}" dt="2024-04-19T02:34:51.145" v="377" actId="20577"/>
        <pc:sldMkLst>
          <pc:docMk/>
          <pc:sldMk cId="2597841856" sldId="706"/>
        </pc:sldMkLst>
        <pc:spChg chg="mod">
          <ac:chgData name="泰博 鶴" userId="264c972fee3589ea" providerId="LiveId" clId="{C728A74F-3084-434E-ABC1-F2F60924DED1}" dt="2024-04-19T02:22:35.317" v="304"/>
          <ac:spMkLst>
            <pc:docMk/>
            <pc:sldMk cId="2597841856" sldId="706"/>
            <ac:spMk id="2" creationId="{BE31C833-BB71-9BDC-3927-1BE0E6E82EBD}"/>
          </ac:spMkLst>
        </pc:spChg>
        <pc:spChg chg="mod">
          <ac:chgData name="泰博 鶴" userId="264c972fee3589ea" providerId="LiveId" clId="{C728A74F-3084-434E-ABC1-F2F60924DED1}" dt="2024-04-19T02:34:51.145" v="377" actId="20577"/>
          <ac:spMkLst>
            <pc:docMk/>
            <pc:sldMk cId="2597841856" sldId="706"/>
            <ac:spMk id="4" creationId="{08EE240A-CFA6-004A-F087-7756DAF6A0B5}"/>
          </ac:spMkLst>
        </pc:spChg>
      </pc:sldChg>
      <pc:sldChg chg="del">
        <pc:chgData name="泰博 鶴" userId="264c972fee3589ea" providerId="LiveId" clId="{C728A74F-3084-434E-ABC1-F2F60924DED1}" dt="2024-04-19T03:04:17.903" v="1578" actId="47"/>
        <pc:sldMkLst>
          <pc:docMk/>
          <pc:sldMk cId="3328333633" sldId="707"/>
        </pc:sldMkLst>
      </pc:sldChg>
      <pc:sldChg chg="del">
        <pc:chgData name="泰博 鶴" userId="264c972fee3589ea" providerId="LiveId" clId="{C728A74F-3084-434E-ABC1-F2F60924DED1}" dt="2024-04-19T03:07:08.105" v="1619" actId="47"/>
        <pc:sldMkLst>
          <pc:docMk/>
          <pc:sldMk cId="2073757843" sldId="708"/>
        </pc:sldMkLst>
      </pc:sldChg>
      <pc:sldChg chg="del">
        <pc:chgData name="泰博 鶴" userId="264c972fee3589ea" providerId="LiveId" clId="{C728A74F-3084-434E-ABC1-F2F60924DED1}" dt="2024-04-19T03:07:08.105" v="1619" actId="47"/>
        <pc:sldMkLst>
          <pc:docMk/>
          <pc:sldMk cId="2634155080" sldId="710"/>
        </pc:sldMkLst>
      </pc:sldChg>
      <pc:sldChg chg="del">
        <pc:chgData name="泰博 鶴" userId="264c972fee3589ea" providerId="LiveId" clId="{C728A74F-3084-434E-ABC1-F2F60924DED1}" dt="2024-04-19T03:07:08.105" v="1619" actId="47"/>
        <pc:sldMkLst>
          <pc:docMk/>
          <pc:sldMk cId="3340481768" sldId="711"/>
        </pc:sldMkLst>
      </pc:sldChg>
      <pc:sldChg chg="del">
        <pc:chgData name="泰博 鶴" userId="264c972fee3589ea" providerId="LiveId" clId="{C728A74F-3084-434E-ABC1-F2F60924DED1}" dt="2024-04-19T03:07:08.105" v="1619" actId="47"/>
        <pc:sldMkLst>
          <pc:docMk/>
          <pc:sldMk cId="2870350931" sldId="712"/>
        </pc:sldMkLst>
      </pc:sldChg>
      <pc:sldChg chg="del">
        <pc:chgData name="泰博 鶴" userId="264c972fee3589ea" providerId="LiveId" clId="{C728A74F-3084-434E-ABC1-F2F60924DED1}" dt="2024-04-19T03:07:08.105" v="1619" actId="47"/>
        <pc:sldMkLst>
          <pc:docMk/>
          <pc:sldMk cId="2970890083" sldId="713"/>
        </pc:sldMkLst>
      </pc:sldChg>
      <pc:sldChg chg="del">
        <pc:chgData name="泰博 鶴" userId="264c972fee3589ea" providerId="LiveId" clId="{C728A74F-3084-434E-ABC1-F2F60924DED1}" dt="2024-04-19T03:07:08.105" v="1619" actId="47"/>
        <pc:sldMkLst>
          <pc:docMk/>
          <pc:sldMk cId="4099503975" sldId="715"/>
        </pc:sldMkLst>
      </pc:sldChg>
      <pc:sldChg chg="del">
        <pc:chgData name="泰博 鶴" userId="264c972fee3589ea" providerId="LiveId" clId="{C728A74F-3084-434E-ABC1-F2F60924DED1}" dt="2024-04-19T03:07:08.105" v="1619" actId="47"/>
        <pc:sldMkLst>
          <pc:docMk/>
          <pc:sldMk cId="3379336243" sldId="719"/>
        </pc:sldMkLst>
      </pc:sldChg>
      <pc:sldChg chg="del">
        <pc:chgData name="泰博 鶴" userId="264c972fee3589ea" providerId="LiveId" clId="{C728A74F-3084-434E-ABC1-F2F60924DED1}" dt="2024-04-19T03:07:08.105" v="1619" actId="47"/>
        <pc:sldMkLst>
          <pc:docMk/>
          <pc:sldMk cId="2284491465" sldId="720"/>
        </pc:sldMkLst>
      </pc:sldChg>
      <pc:sldChg chg="del">
        <pc:chgData name="泰博 鶴" userId="264c972fee3589ea" providerId="LiveId" clId="{C728A74F-3084-434E-ABC1-F2F60924DED1}" dt="2024-04-19T03:07:08.105" v="1619" actId="47"/>
        <pc:sldMkLst>
          <pc:docMk/>
          <pc:sldMk cId="3973719394" sldId="721"/>
        </pc:sldMkLst>
      </pc:sldChg>
      <pc:sldChg chg="del">
        <pc:chgData name="泰博 鶴" userId="264c972fee3589ea" providerId="LiveId" clId="{C728A74F-3084-434E-ABC1-F2F60924DED1}" dt="2024-04-19T03:07:08.105" v="1619" actId="47"/>
        <pc:sldMkLst>
          <pc:docMk/>
          <pc:sldMk cId="1827405576" sldId="722"/>
        </pc:sldMkLst>
      </pc:sldChg>
      <pc:sldChg chg="del">
        <pc:chgData name="泰博 鶴" userId="264c972fee3589ea" providerId="LiveId" clId="{C728A74F-3084-434E-ABC1-F2F60924DED1}" dt="2024-04-19T03:07:08.105" v="1619" actId="47"/>
        <pc:sldMkLst>
          <pc:docMk/>
          <pc:sldMk cId="1240138225" sldId="723"/>
        </pc:sldMkLst>
      </pc:sldChg>
      <pc:sldChg chg="del">
        <pc:chgData name="泰博 鶴" userId="264c972fee3589ea" providerId="LiveId" clId="{C728A74F-3084-434E-ABC1-F2F60924DED1}" dt="2024-04-19T03:07:08.105" v="1619" actId="47"/>
        <pc:sldMkLst>
          <pc:docMk/>
          <pc:sldMk cId="3423692268" sldId="724"/>
        </pc:sldMkLst>
      </pc:sldChg>
      <pc:sldChg chg="del">
        <pc:chgData name="泰博 鶴" userId="264c972fee3589ea" providerId="LiveId" clId="{C728A74F-3084-434E-ABC1-F2F60924DED1}" dt="2024-04-19T03:07:08.105" v="1619" actId="47"/>
        <pc:sldMkLst>
          <pc:docMk/>
          <pc:sldMk cId="1697937548" sldId="725"/>
        </pc:sldMkLst>
      </pc:sldChg>
      <pc:sldChg chg="modSp mod">
        <pc:chgData name="泰博 鶴" userId="264c972fee3589ea" providerId="LiveId" clId="{C728A74F-3084-434E-ABC1-F2F60924DED1}" dt="2024-04-19T02:11:27.447" v="190" actId="20577"/>
        <pc:sldMkLst>
          <pc:docMk/>
          <pc:sldMk cId="857870085" sldId="726"/>
        </pc:sldMkLst>
        <pc:spChg chg="mod">
          <ac:chgData name="泰博 鶴" userId="264c972fee3589ea" providerId="LiveId" clId="{C728A74F-3084-434E-ABC1-F2F60924DED1}" dt="2024-04-19T02:11:27.447" v="190" actId="20577"/>
          <ac:spMkLst>
            <pc:docMk/>
            <pc:sldMk cId="857870085" sldId="726"/>
            <ac:spMk id="2" creationId="{BE31C833-BB71-9BDC-3927-1BE0E6E82EBD}"/>
          </ac:spMkLst>
        </pc:spChg>
      </pc:sldChg>
      <pc:sldChg chg="modSp add mod">
        <pc:chgData name="泰博 鶴" userId="264c972fee3589ea" providerId="LiveId" clId="{C728A74F-3084-434E-ABC1-F2F60924DED1}" dt="2024-04-19T02:05:26.384" v="13" actId="6549"/>
        <pc:sldMkLst>
          <pc:docMk/>
          <pc:sldMk cId="944900099" sldId="727"/>
        </pc:sldMkLst>
        <pc:spChg chg="mod">
          <ac:chgData name="泰博 鶴" userId="264c972fee3589ea" providerId="LiveId" clId="{C728A74F-3084-434E-ABC1-F2F60924DED1}" dt="2024-04-19T02:05:26.384" v="13" actId="6549"/>
          <ac:spMkLst>
            <pc:docMk/>
            <pc:sldMk cId="944900099" sldId="727"/>
            <ac:spMk id="4" creationId="{BDA3ECA3-8BEB-F887-E515-F7F91934DBBC}"/>
          </ac:spMkLst>
        </pc:spChg>
      </pc:sldChg>
      <pc:sldChg chg="modSp add mod">
        <pc:chgData name="泰博 鶴" userId="264c972fee3589ea" providerId="LiveId" clId="{C728A74F-3084-434E-ABC1-F2F60924DED1}" dt="2024-04-19T02:36:42.502" v="423" actId="6549"/>
        <pc:sldMkLst>
          <pc:docMk/>
          <pc:sldMk cId="3155774232" sldId="728"/>
        </pc:sldMkLst>
        <pc:spChg chg="mod">
          <ac:chgData name="泰博 鶴" userId="264c972fee3589ea" providerId="LiveId" clId="{C728A74F-3084-434E-ABC1-F2F60924DED1}" dt="2024-04-19T02:36:42.502" v="423" actId="6549"/>
          <ac:spMkLst>
            <pc:docMk/>
            <pc:sldMk cId="3155774232" sldId="728"/>
            <ac:spMk id="4" creationId="{08EE240A-CFA6-004A-F087-7756DAF6A0B5}"/>
          </ac:spMkLst>
        </pc:spChg>
      </pc:sldChg>
      <pc:sldChg chg="modSp add mod">
        <pc:chgData name="泰博 鶴" userId="264c972fee3589ea" providerId="LiveId" clId="{C728A74F-3084-434E-ABC1-F2F60924DED1}" dt="2024-04-19T02:39:01.682" v="562" actId="20577"/>
        <pc:sldMkLst>
          <pc:docMk/>
          <pc:sldMk cId="152812164" sldId="729"/>
        </pc:sldMkLst>
        <pc:spChg chg="mod">
          <ac:chgData name="泰博 鶴" userId="264c972fee3589ea" providerId="LiveId" clId="{C728A74F-3084-434E-ABC1-F2F60924DED1}" dt="2024-04-19T02:39:01.682" v="562" actId="20577"/>
          <ac:spMkLst>
            <pc:docMk/>
            <pc:sldMk cId="152812164" sldId="729"/>
            <ac:spMk id="4" creationId="{08EE240A-CFA6-004A-F087-7756DAF6A0B5}"/>
          </ac:spMkLst>
        </pc:spChg>
      </pc:sldChg>
      <pc:sldChg chg="modSp add mod">
        <pc:chgData name="泰博 鶴" userId="264c972fee3589ea" providerId="LiveId" clId="{C728A74F-3084-434E-ABC1-F2F60924DED1}" dt="2024-04-19T02:42:41.432" v="728" actId="6549"/>
        <pc:sldMkLst>
          <pc:docMk/>
          <pc:sldMk cId="4279954454" sldId="730"/>
        </pc:sldMkLst>
        <pc:spChg chg="mod">
          <ac:chgData name="泰博 鶴" userId="264c972fee3589ea" providerId="LiveId" clId="{C728A74F-3084-434E-ABC1-F2F60924DED1}" dt="2024-04-19T02:42:41.432" v="728" actId="6549"/>
          <ac:spMkLst>
            <pc:docMk/>
            <pc:sldMk cId="4279954454" sldId="730"/>
            <ac:spMk id="4" creationId="{08EE240A-CFA6-004A-F087-7756DAF6A0B5}"/>
          </ac:spMkLst>
        </pc:spChg>
      </pc:sldChg>
      <pc:sldChg chg="modSp add mod">
        <pc:chgData name="泰博 鶴" userId="264c972fee3589ea" providerId="LiveId" clId="{C728A74F-3084-434E-ABC1-F2F60924DED1}" dt="2024-04-19T02:45:52.571" v="884" actId="20577"/>
        <pc:sldMkLst>
          <pc:docMk/>
          <pc:sldMk cId="1994795093" sldId="731"/>
        </pc:sldMkLst>
        <pc:spChg chg="mod">
          <ac:chgData name="泰博 鶴" userId="264c972fee3589ea" providerId="LiveId" clId="{C728A74F-3084-434E-ABC1-F2F60924DED1}" dt="2024-04-19T02:45:52.571" v="884" actId="20577"/>
          <ac:spMkLst>
            <pc:docMk/>
            <pc:sldMk cId="1994795093" sldId="731"/>
            <ac:spMk id="4" creationId="{08EE240A-CFA6-004A-F087-7756DAF6A0B5}"/>
          </ac:spMkLst>
        </pc:spChg>
      </pc:sldChg>
      <pc:sldChg chg="modSp add mod">
        <pc:chgData name="泰博 鶴" userId="264c972fee3589ea" providerId="LiveId" clId="{C728A74F-3084-434E-ABC1-F2F60924DED1}" dt="2024-04-19T02:51:13.248" v="1208" actId="6549"/>
        <pc:sldMkLst>
          <pc:docMk/>
          <pc:sldMk cId="142970424" sldId="732"/>
        </pc:sldMkLst>
        <pc:spChg chg="mod">
          <ac:chgData name="泰博 鶴" userId="264c972fee3589ea" providerId="LiveId" clId="{C728A74F-3084-434E-ABC1-F2F60924DED1}" dt="2024-04-19T02:51:13.248" v="1208" actId="6549"/>
          <ac:spMkLst>
            <pc:docMk/>
            <pc:sldMk cId="142970424" sldId="732"/>
            <ac:spMk id="4" creationId="{08EE240A-CFA6-004A-F087-7756DAF6A0B5}"/>
          </ac:spMkLst>
        </pc:spChg>
      </pc:sldChg>
      <pc:sldChg chg="modSp add mod">
        <pc:chgData name="泰博 鶴" userId="264c972fee3589ea" providerId="LiveId" clId="{C728A74F-3084-434E-ABC1-F2F60924DED1}" dt="2024-04-19T02:58:53.624" v="1450" actId="6549"/>
        <pc:sldMkLst>
          <pc:docMk/>
          <pc:sldMk cId="2397114809" sldId="733"/>
        </pc:sldMkLst>
        <pc:spChg chg="mod">
          <ac:chgData name="泰博 鶴" userId="264c972fee3589ea" providerId="LiveId" clId="{C728A74F-3084-434E-ABC1-F2F60924DED1}" dt="2024-04-19T02:58:53.624" v="1450" actId="6549"/>
          <ac:spMkLst>
            <pc:docMk/>
            <pc:sldMk cId="2397114809" sldId="733"/>
            <ac:spMk id="4" creationId="{08EE240A-CFA6-004A-F087-7756DAF6A0B5}"/>
          </ac:spMkLst>
        </pc:spChg>
      </pc:sldChg>
      <pc:sldChg chg="modSp add mod">
        <pc:chgData name="泰博 鶴" userId="264c972fee3589ea" providerId="LiveId" clId="{C728A74F-3084-434E-ABC1-F2F60924DED1}" dt="2024-04-19T03:04:01.057" v="1577" actId="6549"/>
        <pc:sldMkLst>
          <pc:docMk/>
          <pc:sldMk cId="3302281785" sldId="734"/>
        </pc:sldMkLst>
        <pc:spChg chg="mod">
          <ac:chgData name="泰博 鶴" userId="264c972fee3589ea" providerId="LiveId" clId="{C728A74F-3084-434E-ABC1-F2F60924DED1}" dt="2024-04-19T03:04:01.057" v="1577" actId="6549"/>
          <ac:spMkLst>
            <pc:docMk/>
            <pc:sldMk cId="3302281785" sldId="734"/>
            <ac:spMk id="4" creationId="{08EE240A-CFA6-004A-F087-7756DAF6A0B5}"/>
          </ac:spMkLst>
        </pc:spChg>
      </pc:sldChg>
      <pc:sldChg chg="modSp add mod">
        <pc:chgData name="泰博 鶴" userId="264c972fee3589ea" providerId="LiveId" clId="{C728A74F-3084-434E-ABC1-F2F60924DED1}" dt="2024-04-19T03:06:33.195" v="1617" actId="255"/>
        <pc:sldMkLst>
          <pc:docMk/>
          <pc:sldMk cId="218121556" sldId="735"/>
        </pc:sldMkLst>
        <pc:spChg chg="mod">
          <ac:chgData name="泰博 鶴" userId="264c972fee3589ea" providerId="LiveId" clId="{C728A74F-3084-434E-ABC1-F2F60924DED1}" dt="2024-04-19T03:06:33.195" v="1617" actId="255"/>
          <ac:spMkLst>
            <pc:docMk/>
            <pc:sldMk cId="218121556" sldId="735"/>
            <ac:spMk id="4" creationId="{08EE240A-CFA6-004A-F087-7756DAF6A0B5}"/>
          </ac:spMkLst>
        </pc:spChg>
      </pc:sldChg>
      <pc:sldChg chg="modSp add mod">
        <pc:chgData name="泰博 鶴" userId="264c972fee3589ea" providerId="LiveId" clId="{C728A74F-3084-434E-ABC1-F2F60924DED1}" dt="2024-04-19T03:17:06.498" v="1708" actId="20577"/>
        <pc:sldMkLst>
          <pc:docMk/>
          <pc:sldMk cId="1637411425" sldId="736"/>
        </pc:sldMkLst>
        <pc:spChg chg="mod">
          <ac:chgData name="泰博 鶴" userId="264c972fee3589ea" providerId="LiveId" clId="{C728A74F-3084-434E-ABC1-F2F60924DED1}" dt="2024-04-19T03:17:06.498" v="1708" actId="20577"/>
          <ac:spMkLst>
            <pc:docMk/>
            <pc:sldMk cId="1637411425" sldId="736"/>
            <ac:spMk id="4" creationId="{08EE240A-CFA6-004A-F087-7756DAF6A0B5}"/>
          </ac:spMkLst>
        </pc:spChg>
      </pc:sldChg>
      <pc:sldChg chg="add">
        <pc:chgData name="泰博 鶴" userId="264c972fee3589ea" providerId="LiveId" clId="{C728A74F-3084-434E-ABC1-F2F60924DED1}" dt="2024-04-19T03:07:19.767" v="1620"/>
        <pc:sldMkLst>
          <pc:docMk/>
          <pc:sldMk cId="1397897618" sldId="737"/>
        </pc:sldMkLst>
      </pc:sldChg>
    </pc:docChg>
  </pc:docChgLst>
  <pc:docChgLst>
    <pc:chgData name="泰博 鶴" userId="264c972fee3589ea" providerId="LiveId" clId="{EF2A02D1-8527-4A12-AA48-2E55283D3263}"/>
    <pc:docChg chg="undo redo custSel addSld modSld">
      <pc:chgData name="泰博 鶴" userId="264c972fee3589ea" providerId="LiveId" clId="{EF2A02D1-8527-4A12-AA48-2E55283D3263}" dt="2024-01-16T01:26:37.904" v="239" actId="6549"/>
      <pc:docMkLst>
        <pc:docMk/>
      </pc:docMkLst>
      <pc:sldChg chg="modSp mod">
        <pc:chgData name="泰博 鶴" userId="264c972fee3589ea" providerId="LiveId" clId="{EF2A02D1-8527-4A12-AA48-2E55283D3263}" dt="2024-01-16T01:26:37.904" v="239" actId="6549"/>
        <pc:sldMkLst>
          <pc:docMk/>
          <pc:sldMk cId="1076306133" sldId="656"/>
        </pc:sldMkLst>
        <pc:graphicFrameChg chg="modGraphic">
          <ac:chgData name="泰博 鶴" userId="264c972fee3589ea" providerId="LiveId" clId="{EF2A02D1-8527-4A12-AA48-2E55283D3263}" dt="2024-01-16T01:26:37.904" v="239" actId="6549"/>
          <ac:graphicFrameMkLst>
            <pc:docMk/>
            <pc:sldMk cId="1076306133" sldId="656"/>
            <ac:graphicFrameMk id="3" creationId="{09FB4857-4DCE-1F6B-2D5B-AC402955BC9E}"/>
          </ac:graphicFrameMkLst>
        </pc:graphicFrameChg>
      </pc:sldChg>
      <pc:sldChg chg="delSp modSp add mod">
        <pc:chgData name="泰博 鶴" userId="264c972fee3589ea" providerId="LiveId" clId="{EF2A02D1-8527-4A12-AA48-2E55283D3263}" dt="2024-01-16T00:49:36.623" v="161"/>
        <pc:sldMkLst>
          <pc:docMk/>
          <pc:sldMk cId="872928650" sldId="665"/>
        </pc:sldMkLst>
        <pc:spChg chg="del">
          <ac:chgData name="泰博 鶴" userId="264c972fee3589ea" providerId="LiveId" clId="{EF2A02D1-8527-4A12-AA48-2E55283D3263}" dt="2024-01-16T00:45:31.881" v="1" actId="478"/>
          <ac:spMkLst>
            <pc:docMk/>
            <pc:sldMk cId="872928650" sldId="665"/>
            <ac:spMk id="3" creationId="{A995A506-9D07-2D51-E4BE-CBC93984E782}"/>
          </ac:spMkLst>
        </pc:spChg>
        <pc:graphicFrameChg chg="mod modGraphic">
          <ac:chgData name="泰博 鶴" userId="264c972fee3589ea" providerId="LiveId" clId="{EF2A02D1-8527-4A12-AA48-2E55283D3263}" dt="2024-01-16T00:49:36.623" v="161"/>
          <ac:graphicFrameMkLst>
            <pc:docMk/>
            <pc:sldMk cId="872928650" sldId="665"/>
            <ac:graphicFrameMk id="9" creationId="{3CB39527-616C-780F-AC12-3936A1E507B6}"/>
          </ac:graphicFrameMkLst>
        </pc:graphicFrameChg>
      </pc:sldChg>
      <pc:sldChg chg="modSp add mod">
        <pc:chgData name="泰博 鶴" userId="264c972fee3589ea" providerId="LiveId" clId="{EF2A02D1-8527-4A12-AA48-2E55283D3263}" dt="2024-01-16T00:52:30.147" v="217" actId="20577"/>
        <pc:sldMkLst>
          <pc:docMk/>
          <pc:sldMk cId="993476461" sldId="666"/>
        </pc:sldMkLst>
        <pc:graphicFrameChg chg="mod modGraphic">
          <ac:chgData name="泰博 鶴" userId="264c972fee3589ea" providerId="LiveId" clId="{EF2A02D1-8527-4A12-AA48-2E55283D3263}" dt="2024-01-16T00:52:30.147" v="217" actId="20577"/>
          <ac:graphicFrameMkLst>
            <pc:docMk/>
            <pc:sldMk cId="993476461" sldId="666"/>
            <ac:graphicFrameMk id="9" creationId="{3CB39527-616C-780F-AC12-3936A1E507B6}"/>
          </ac:graphicFrameMkLst>
        </pc:graphicFrameChg>
      </pc:sldChg>
    </pc:docChg>
  </pc:docChgLst>
  <pc:docChgLst>
    <pc:chgData name="泰博 鶴" userId="264c972fee3589ea" providerId="LiveId" clId="{A97F5120-AE7C-49E8-9064-6D2AF2433D92}"/>
    <pc:docChg chg="undo redo custSel addSld delSld modSld">
      <pc:chgData name="泰博 鶴" userId="264c972fee3589ea" providerId="LiveId" clId="{A97F5120-AE7C-49E8-9064-6D2AF2433D92}" dt="2024-05-07T05:07:57.485" v="3469" actId="113"/>
      <pc:docMkLst>
        <pc:docMk/>
      </pc:docMkLst>
      <pc:sldChg chg="modSp del mod">
        <pc:chgData name="泰博 鶴" userId="264c972fee3589ea" providerId="LiveId" clId="{A97F5120-AE7C-49E8-9064-6D2AF2433D92}" dt="2024-05-07T04:25:48.088" v="3296" actId="47"/>
        <pc:sldMkLst>
          <pc:docMk/>
          <pc:sldMk cId="3179562377" sldId="287"/>
        </pc:sldMkLst>
        <pc:picChg chg="mod">
          <ac:chgData name="泰博 鶴" userId="264c972fee3589ea" providerId="LiveId" clId="{A97F5120-AE7C-49E8-9064-6D2AF2433D92}" dt="2024-05-07T04:24:30.623" v="3285" actId="1076"/>
          <ac:picMkLst>
            <pc:docMk/>
            <pc:sldMk cId="3179562377" sldId="287"/>
            <ac:picMk id="4" creationId="{6C80E155-308E-E257-7C0C-3DFE04E27230}"/>
          </ac:picMkLst>
        </pc:picChg>
      </pc:sldChg>
      <pc:sldChg chg="addSp delSp modSp mod">
        <pc:chgData name="泰博 鶴" userId="264c972fee3589ea" providerId="LiveId" clId="{A97F5120-AE7C-49E8-9064-6D2AF2433D92}" dt="2024-05-07T04:29:36.294" v="3367" actId="2710"/>
        <pc:sldMkLst>
          <pc:docMk/>
          <pc:sldMk cId="940965810" sldId="289"/>
        </pc:sldMkLst>
        <pc:spChg chg="del mod">
          <ac:chgData name="泰博 鶴" userId="264c972fee3589ea" providerId="LiveId" clId="{A97F5120-AE7C-49E8-9064-6D2AF2433D92}" dt="2024-05-07T02:34:27.195" v="1951" actId="478"/>
          <ac:spMkLst>
            <pc:docMk/>
            <pc:sldMk cId="940965810" sldId="289"/>
            <ac:spMk id="2" creationId="{BE31C833-BB71-9BDC-3927-1BE0E6E82EBD}"/>
          </ac:spMkLst>
        </pc:spChg>
        <pc:spChg chg="mod">
          <ac:chgData name="泰博 鶴" userId="264c972fee3589ea" providerId="LiveId" clId="{A97F5120-AE7C-49E8-9064-6D2AF2433D92}" dt="2024-05-07T04:29:36.294" v="3367" actId="2710"/>
          <ac:spMkLst>
            <pc:docMk/>
            <pc:sldMk cId="940965810" sldId="289"/>
            <ac:spMk id="4" creationId="{08EE240A-CFA6-004A-F087-7756DAF6A0B5}"/>
          </ac:spMkLst>
        </pc:spChg>
        <pc:spChg chg="add del mod">
          <ac:chgData name="泰博 鶴" userId="264c972fee3589ea" providerId="LiveId" clId="{A97F5120-AE7C-49E8-9064-6D2AF2433D92}" dt="2024-05-07T02:34:32.165" v="1952" actId="478"/>
          <ac:spMkLst>
            <pc:docMk/>
            <pc:sldMk cId="940965810" sldId="289"/>
            <ac:spMk id="6" creationId="{A5FF52CF-0DB0-8060-72EC-E7F13E4C179C}"/>
          </ac:spMkLst>
        </pc:spChg>
      </pc:sldChg>
      <pc:sldChg chg="del">
        <pc:chgData name="泰博 鶴" userId="264c972fee3589ea" providerId="LiveId" clId="{A97F5120-AE7C-49E8-9064-6D2AF2433D92}" dt="2024-05-07T04:25:48.088" v="3296" actId="47"/>
        <pc:sldMkLst>
          <pc:docMk/>
          <pc:sldMk cId="2013379539" sldId="344"/>
        </pc:sldMkLst>
      </pc:sldChg>
      <pc:sldChg chg="del">
        <pc:chgData name="泰博 鶴" userId="264c972fee3589ea" providerId="LiveId" clId="{A97F5120-AE7C-49E8-9064-6D2AF2433D92}" dt="2024-05-07T04:25:48.088" v="3296" actId="47"/>
        <pc:sldMkLst>
          <pc:docMk/>
          <pc:sldMk cId="4172406739" sldId="390"/>
        </pc:sldMkLst>
      </pc:sldChg>
      <pc:sldChg chg="del">
        <pc:chgData name="泰博 鶴" userId="264c972fee3589ea" providerId="LiveId" clId="{A97F5120-AE7C-49E8-9064-6D2AF2433D92}" dt="2024-05-07T04:25:48.088" v="3296" actId="47"/>
        <pc:sldMkLst>
          <pc:docMk/>
          <pc:sldMk cId="1895287577" sldId="664"/>
        </pc:sldMkLst>
      </pc:sldChg>
      <pc:sldChg chg="del">
        <pc:chgData name="泰博 鶴" userId="264c972fee3589ea" providerId="LiveId" clId="{A97F5120-AE7C-49E8-9064-6D2AF2433D92}" dt="2024-05-07T04:25:48.088" v="3296" actId="47"/>
        <pc:sldMkLst>
          <pc:docMk/>
          <pc:sldMk cId="1236683089" sldId="668"/>
        </pc:sldMkLst>
      </pc:sldChg>
      <pc:sldChg chg="modSp del mod">
        <pc:chgData name="泰博 鶴" userId="264c972fee3589ea" providerId="LiveId" clId="{A97F5120-AE7C-49E8-9064-6D2AF2433D92}" dt="2024-05-07T04:25:48.088" v="3296" actId="47"/>
        <pc:sldMkLst>
          <pc:docMk/>
          <pc:sldMk cId="1847183915" sldId="679"/>
        </pc:sldMkLst>
        <pc:spChg chg="mod">
          <ac:chgData name="泰博 鶴" userId="264c972fee3589ea" providerId="LiveId" clId="{A97F5120-AE7C-49E8-9064-6D2AF2433D92}" dt="2024-05-07T04:25:27.504" v="3294" actId="14100"/>
          <ac:spMkLst>
            <pc:docMk/>
            <pc:sldMk cId="1847183915" sldId="679"/>
            <ac:spMk id="10" creationId="{2F6CAA08-F3A8-FF69-E390-DC5DD4C74A9F}"/>
          </ac:spMkLst>
        </pc:spChg>
      </pc:sldChg>
      <pc:sldChg chg="addSp delSp modSp del mod chgLayout">
        <pc:chgData name="泰博 鶴" userId="264c972fee3589ea" providerId="LiveId" clId="{A97F5120-AE7C-49E8-9064-6D2AF2433D92}" dt="2024-05-07T04:42:31.834" v="3408" actId="2696"/>
        <pc:sldMkLst>
          <pc:docMk/>
          <pc:sldMk cId="2427853298" sldId="689"/>
        </pc:sldMkLst>
        <pc:spChg chg="mod ord">
          <ac:chgData name="泰博 鶴" userId="264c972fee3589ea" providerId="LiveId" clId="{A97F5120-AE7C-49E8-9064-6D2AF2433D92}" dt="2024-05-07T04:38:26.819" v="3376" actId="14100"/>
          <ac:spMkLst>
            <pc:docMk/>
            <pc:sldMk cId="2427853298" sldId="689"/>
            <ac:spMk id="2" creationId="{BE31C833-BB71-9BDC-3927-1BE0E6E82EBD}"/>
          </ac:spMkLst>
        </pc:spChg>
        <pc:spChg chg="add del mod ord">
          <ac:chgData name="泰博 鶴" userId="264c972fee3589ea" providerId="LiveId" clId="{A97F5120-AE7C-49E8-9064-6D2AF2433D92}" dt="2024-05-07T04:40:54.446" v="3398" actId="478"/>
          <ac:spMkLst>
            <pc:docMk/>
            <pc:sldMk cId="2427853298" sldId="689"/>
            <ac:spMk id="3" creationId="{5D024B9D-ABC8-D367-5A8A-22006FAC0E22}"/>
          </ac:spMkLst>
        </pc:spChg>
        <pc:spChg chg="mod">
          <ac:chgData name="泰博 鶴" userId="264c972fee3589ea" providerId="LiveId" clId="{A97F5120-AE7C-49E8-9064-6D2AF2433D92}" dt="2024-05-07T04:30:00.131" v="3373" actId="20577"/>
          <ac:spMkLst>
            <pc:docMk/>
            <pc:sldMk cId="2427853298" sldId="689"/>
            <ac:spMk id="4" creationId="{08EE240A-CFA6-004A-F087-7756DAF6A0B5}"/>
          </ac:spMkLst>
        </pc:spChg>
      </pc:sldChg>
      <pc:sldChg chg="del">
        <pc:chgData name="泰博 鶴" userId="264c972fee3589ea" providerId="LiveId" clId="{A97F5120-AE7C-49E8-9064-6D2AF2433D92}" dt="2024-05-07T04:25:48.088" v="3296" actId="47"/>
        <pc:sldMkLst>
          <pc:docMk/>
          <pc:sldMk cId="4179264699" sldId="700"/>
        </pc:sldMkLst>
      </pc:sldChg>
      <pc:sldChg chg="del">
        <pc:chgData name="泰博 鶴" userId="264c972fee3589ea" providerId="LiveId" clId="{A97F5120-AE7C-49E8-9064-6D2AF2433D92}" dt="2024-05-07T04:25:48.088" v="3296" actId="47"/>
        <pc:sldMkLst>
          <pc:docMk/>
          <pc:sldMk cId="4257509486" sldId="705"/>
        </pc:sldMkLst>
      </pc:sldChg>
      <pc:sldChg chg="del">
        <pc:chgData name="泰博 鶴" userId="264c972fee3589ea" providerId="LiveId" clId="{A97F5120-AE7C-49E8-9064-6D2AF2433D92}" dt="2024-05-07T04:25:48.088" v="3296" actId="47"/>
        <pc:sldMkLst>
          <pc:docMk/>
          <pc:sldMk cId="2597841856" sldId="706"/>
        </pc:sldMkLst>
      </pc:sldChg>
      <pc:sldChg chg="del">
        <pc:chgData name="泰博 鶴" userId="264c972fee3589ea" providerId="LiveId" clId="{A97F5120-AE7C-49E8-9064-6D2AF2433D92}" dt="2024-05-07T04:25:48.088" v="3296" actId="47"/>
        <pc:sldMkLst>
          <pc:docMk/>
          <pc:sldMk cId="857870085" sldId="726"/>
        </pc:sldMkLst>
      </pc:sldChg>
      <pc:sldChg chg="del">
        <pc:chgData name="泰博 鶴" userId="264c972fee3589ea" providerId="LiveId" clId="{A97F5120-AE7C-49E8-9064-6D2AF2433D92}" dt="2024-05-07T04:25:48.088" v="3296" actId="47"/>
        <pc:sldMkLst>
          <pc:docMk/>
          <pc:sldMk cId="3155774232" sldId="728"/>
        </pc:sldMkLst>
      </pc:sldChg>
      <pc:sldChg chg="del">
        <pc:chgData name="泰博 鶴" userId="264c972fee3589ea" providerId="LiveId" clId="{A97F5120-AE7C-49E8-9064-6D2AF2433D92}" dt="2024-05-07T04:25:48.088" v="3296" actId="47"/>
        <pc:sldMkLst>
          <pc:docMk/>
          <pc:sldMk cId="152812164" sldId="729"/>
        </pc:sldMkLst>
      </pc:sldChg>
      <pc:sldChg chg="del">
        <pc:chgData name="泰博 鶴" userId="264c972fee3589ea" providerId="LiveId" clId="{A97F5120-AE7C-49E8-9064-6D2AF2433D92}" dt="2024-05-07T04:25:48.088" v="3296" actId="47"/>
        <pc:sldMkLst>
          <pc:docMk/>
          <pc:sldMk cId="4279954454" sldId="730"/>
        </pc:sldMkLst>
      </pc:sldChg>
      <pc:sldChg chg="del">
        <pc:chgData name="泰博 鶴" userId="264c972fee3589ea" providerId="LiveId" clId="{A97F5120-AE7C-49E8-9064-6D2AF2433D92}" dt="2024-05-07T04:25:48.088" v="3296" actId="47"/>
        <pc:sldMkLst>
          <pc:docMk/>
          <pc:sldMk cId="1994795093" sldId="731"/>
        </pc:sldMkLst>
      </pc:sldChg>
      <pc:sldChg chg="del">
        <pc:chgData name="泰博 鶴" userId="264c972fee3589ea" providerId="LiveId" clId="{A97F5120-AE7C-49E8-9064-6D2AF2433D92}" dt="2024-05-07T04:25:48.088" v="3296" actId="47"/>
        <pc:sldMkLst>
          <pc:docMk/>
          <pc:sldMk cId="142970424" sldId="732"/>
        </pc:sldMkLst>
      </pc:sldChg>
      <pc:sldChg chg="del">
        <pc:chgData name="泰博 鶴" userId="264c972fee3589ea" providerId="LiveId" clId="{A97F5120-AE7C-49E8-9064-6D2AF2433D92}" dt="2024-05-07T04:25:48.088" v="3296" actId="47"/>
        <pc:sldMkLst>
          <pc:docMk/>
          <pc:sldMk cId="2397114809" sldId="733"/>
        </pc:sldMkLst>
      </pc:sldChg>
      <pc:sldChg chg="del">
        <pc:chgData name="泰博 鶴" userId="264c972fee3589ea" providerId="LiveId" clId="{A97F5120-AE7C-49E8-9064-6D2AF2433D92}" dt="2024-05-07T04:25:48.088" v="3296" actId="47"/>
        <pc:sldMkLst>
          <pc:docMk/>
          <pc:sldMk cId="3302281785" sldId="734"/>
        </pc:sldMkLst>
      </pc:sldChg>
      <pc:sldChg chg="del">
        <pc:chgData name="泰博 鶴" userId="264c972fee3589ea" providerId="LiveId" clId="{A97F5120-AE7C-49E8-9064-6D2AF2433D92}" dt="2024-05-07T04:25:48.088" v="3296" actId="47"/>
        <pc:sldMkLst>
          <pc:docMk/>
          <pc:sldMk cId="218121556" sldId="735"/>
        </pc:sldMkLst>
      </pc:sldChg>
      <pc:sldChg chg="del">
        <pc:chgData name="泰博 鶴" userId="264c972fee3589ea" providerId="LiveId" clId="{A97F5120-AE7C-49E8-9064-6D2AF2433D92}" dt="2024-05-07T04:25:48.088" v="3296" actId="47"/>
        <pc:sldMkLst>
          <pc:docMk/>
          <pc:sldMk cId="1637411425" sldId="736"/>
        </pc:sldMkLst>
      </pc:sldChg>
      <pc:sldChg chg="del">
        <pc:chgData name="泰博 鶴" userId="264c972fee3589ea" providerId="LiveId" clId="{A97F5120-AE7C-49E8-9064-6D2AF2433D92}" dt="2024-05-07T04:25:48.088" v="3296" actId="47"/>
        <pc:sldMkLst>
          <pc:docMk/>
          <pc:sldMk cId="1397897618" sldId="737"/>
        </pc:sldMkLst>
      </pc:sldChg>
      <pc:sldChg chg="modSp mod">
        <pc:chgData name="泰博 鶴" userId="264c972fee3589ea" providerId="LiveId" clId="{A97F5120-AE7C-49E8-9064-6D2AF2433D92}" dt="2024-05-05T07:42:26.184" v="63"/>
        <pc:sldMkLst>
          <pc:docMk/>
          <pc:sldMk cId="3855151906" sldId="738"/>
        </pc:sldMkLst>
        <pc:spChg chg="mod">
          <ac:chgData name="泰博 鶴" userId="264c972fee3589ea" providerId="LiveId" clId="{A97F5120-AE7C-49E8-9064-6D2AF2433D92}" dt="2024-05-05T07:42:26.184" v="63"/>
          <ac:spMkLst>
            <pc:docMk/>
            <pc:sldMk cId="3855151906" sldId="738"/>
            <ac:spMk id="2" creationId="{0A413E03-4D3E-569A-5715-2A5027D96E86}"/>
          </ac:spMkLst>
        </pc:spChg>
      </pc:sldChg>
      <pc:sldChg chg="addSp modSp add del mod">
        <pc:chgData name="泰博 鶴" userId="264c972fee3589ea" providerId="LiveId" clId="{A97F5120-AE7C-49E8-9064-6D2AF2433D92}" dt="2024-05-07T04:47:44.642" v="3416" actId="47"/>
        <pc:sldMkLst>
          <pc:docMk/>
          <pc:sldMk cId="3471681762" sldId="739"/>
        </pc:sldMkLst>
        <pc:spChg chg="mod">
          <ac:chgData name="泰博 鶴" userId="264c972fee3589ea" providerId="LiveId" clId="{A97F5120-AE7C-49E8-9064-6D2AF2433D92}" dt="2024-05-07T00:49:50.002" v="855"/>
          <ac:spMkLst>
            <pc:docMk/>
            <pc:sldMk cId="3471681762" sldId="739"/>
            <ac:spMk id="2" creationId="{BE31C833-BB71-9BDC-3927-1BE0E6E82EBD}"/>
          </ac:spMkLst>
        </pc:spChg>
        <pc:spChg chg="add mod">
          <ac:chgData name="泰博 鶴" userId="264c972fee3589ea" providerId="LiveId" clId="{A97F5120-AE7C-49E8-9064-6D2AF2433D92}" dt="2024-05-07T00:55:54.018" v="876" actId="1076"/>
          <ac:spMkLst>
            <pc:docMk/>
            <pc:sldMk cId="3471681762" sldId="739"/>
            <ac:spMk id="3" creationId="{D8346E7D-7E87-FC04-9294-0966BA458140}"/>
          </ac:spMkLst>
        </pc:spChg>
        <pc:spChg chg="mod">
          <ac:chgData name="泰博 鶴" userId="264c972fee3589ea" providerId="LiveId" clId="{A97F5120-AE7C-49E8-9064-6D2AF2433D92}" dt="2024-05-07T00:55:33.134" v="874" actId="20577"/>
          <ac:spMkLst>
            <pc:docMk/>
            <pc:sldMk cId="3471681762" sldId="739"/>
            <ac:spMk id="4" creationId="{08EE240A-CFA6-004A-F087-7756DAF6A0B5}"/>
          </ac:spMkLst>
        </pc:spChg>
        <pc:picChg chg="add mod">
          <ac:chgData name="泰博 鶴" userId="264c972fee3589ea" providerId="LiveId" clId="{A97F5120-AE7C-49E8-9064-6D2AF2433D92}" dt="2024-05-07T00:56:36.898" v="877" actId="1076"/>
          <ac:picMkLst>
            <pc:docMk/>
            <pc:sldMk cId="3471681762" sldId="739"/>
            <ac:picMk id="6" creationId="{B66BCED3-05A6-A484-2AA6-4A91FA246C37}"/>
          </ac:picMkLst>
        </pc:picChg>
      </pc:sldChg>
      <pc:sldChg chg="addSp delSp modSp add del mod">
        <pc:chgData name="泰博 鶴" userId="264c972fee3589ea" providerId="LiveId" clId="{A97F5120-AE7C-49E8-9064-6D2AF2433D92}" dt="2024-05-07T04:48:33.262" v="3422" actId="47"/>
        <pc:sldMkLst>
          <pc:docMk/>
          <pc:sldMk cId="4090538594" sldId="740"/>
        </pc:sldMkLst>
        <pc:spChg chg="del">
          <ac:chgData name="泰博 鶴" userId="264c972fee3589ea" providerId="LiveId" clId="{A97F5120-AE7C-49E8-9064-6D2AF2433D92}" dt="2024-05-07T01:06:51.853" v="880" actId="478"/>
          <ac:spMkLst>
            <pc:docMk/>
            <pc:sldMk cId="4090538594" sldId="740"/>
            <ac:spMk id="3" creationId="{D8346E7D-7E87-FC04-9294-0966BA458140}"/>
          </ac:spMkLst>
        </pc:spChg>
        <pc:spChg chg="mod">
          <ac:chgData name="泰博 鶴" userId="264c972fee3589ea" providerId="LiveId" clId="{A97F5120-AE7C-49E8-9064-6D2AF2433D92}" dt="2024-05-07T01:08:17.970" v="916" actId="20577"/>
          <ac:spMkLst>
            <pc:docMk/>
            <pc:sldMk cId="4090538594" sldId="740"/>
            <ac:spMk id="4" creationId="{08EE240A-CFA6-004A-F087-7756DAF6A0B5}"/>
          </ac:spMkLst>
        </pc:spChg>
        <pc:spChg chg="add mod">
          <ac:chgData name="泰博 鶴" userId="264c972fee3589ea" providerId="LiveId" clId="{A97F5120-AE7C-49E8-9064-6D2AF2433D92}" dt="2024-05-07T01:09:18.170" v="984" actId="1076"/>
          <ac:spMkLst>
            <pc:docMk/>
            <pc:sldMk cId="4090538594" sldId="740"/>
            <ac:spMk id="9" creationId="{49743A23-091A-7641-5778-A5B628BD420D}"/>
          </ac:spMkLst>
        </pc:spChg>
        <pc:picChg chg="del">
          <ac:chgData name="泰博 鶴" userId="264c972fee3589ea" providerId="LiveId" clId="{A97F5120-AE7C-49E8-9064-6D2AF2433D92}" dt="2024-05-07T01:06:47.626" v="879" actId="478"/>
          <ac:picMkLst>
            <pc:docMk/>
            <pc:sldMk cId="4090538594" sldId="740"/>
            <ac:picMk id="6" creationId="{B66BCED3-05A6-A484-2AA6-4A91FA246C37}"/>
          </ac:picMkLst>
        </pc:picChg>
        <pc:picChg chg="add mod modCrop">
          <ac:chgData name="泰博 鶴" userId="264c972fee3589ea" providerId="LiveId" clId="{A97F5120-AE7C-49E8-9064-6D2AF2433D92}" dt="2024-05-07T01:09:28.805" v="986" actId="1076"/>
          <ac:picMkLst>
            <pc:docMk/>
            <pc:sldMk cId="4090538594" sldId="740"/>
            <ac:picMk id="8" creationId="{6FCD57CC-48DE-83FC-F6C5-63B71079F230}"/>
          </ac:picMkLst>
        </pc:picChg>
      </pc:sldChg>
      <pc:sldChg chg="delSp modSp add del mod">
        <pc:chgData name="泰博 鶴" userId="264c972fee3589ea" providerId="LiveId" clId="{A97F5120-AE7C-49E8-9064-6D2AF2433D92}" dt="2024-05-07T04:49:11.859" v="3432" actId="47"/>
        <pc:sldMkLst>
          <pc:docMk/>
          <pc:sldMk cId="4237760612" sldId="741"/>
        </pc:sldMkLst>
        <pc:spChg chg="mod">
          <ac:chgData name="泰博 鶴" userId="264c972fee3589ea" providerId="LiveId" clId="{A97F5120-AE7C-49E8-9064-6D2AF2433D92}" dt="2024-05-07T01:11:10.468" v="992"/>
          <ac:spMkLst>
            <pc:docMk/>
            <pc:sldMk cId="4237760612" sldId="741"/>
            <ac:spMk id="2" creationId="{BE31C833-BB71-9BDC-3927-1BE0E6E82EBD}"/>
          </ac:spMkLst>
        </pc:spChg>
        <pc:spChg chg="mod">
          <ac:chgData name="泰博 鶴" userId="264c972fee3589ea" providerId="LiveId" clId="{A97F5120-AE7C-49E8-9064-6D2AF2433D92}" dt="2024-05-07T01:33:06.390" v="1344" actId="20577"/>
          <ac:spMkLst>
            <pc:docMk/>
            <pc:sldMk cId="4237760612" sldId="741"/>
            <ac:spMk id="4" creationId="{08EE240A-CFA6-004A-F087-7756DAF6A0B5}"/>
          </ac:spMkLst>
        </pc:spChg>
        <pc:spChg chg="del">
          <ac:chgData name="泰博 鶴" userId="264c972fee3589ea" providerId="LiveId" clId="{A97F5120-AE7C-49E8-9064-6D2AF2433D92}" dt="2024-05-07T01:11:19.196" v="994" actId="478"/>
          <ac:spMkLst>
            <pc:docMk/>
            <pc:sldMk cId="4237760612" sldId="741"/>
            <ac:spMk id="9" creationId="{49743A23-091A-7641-5778-A5B628BD420D}"/>
          </ac:spMkLst>
        </pc:spChg>
        <pc:picChg chg="del">
          <ac:chgData name="泰博 鶴" userId="264c972fee3589ea" providerId="LiveId" clId="{A97F5120-AE7C-49E8-9064-6D2AF2433D92}" dt="2024-05-07T01:11:15.358" v="993" actId="478"/>
          <ac:picMkLst>
            <pc:docMk/>
            <pc:sldMk cId="4237760612" sldId="741"/>
            <ac:picMk id="8" creationId="{6FCD57CC-48DE-83FC-F6C5-63B71079F230}"/>
          </ac:picMkLst>
        </pc:picChg>
      </pc:sldChg>
      <pc:sldChg chg="modSp add del mod">
        <pc:chgData name="泰博 鶴" userId="264c972fee3589ea" providerId="LiveId" clId="{A97F5120-AE7C-49E8-9064-6D2AF2433D92}" dt="2024-05-07T04:49:40.040" v="3439" actId="47"/>
        <pc:sldMkLst>
          <pc:docMk/>
          <pc:sldMk cId="1814374499" sldId="742"/>
        </pc:sldMkLst>
        <pc:spChg chg="mod">
          <ac:chgData name="泰博 鶴" userId="264c972fee3589ea" providerId="LiveId" clId="{A97F5120-AE7C-49E8-9064-6D2AF2433D92}" dt="2024-05-07T02:05:04.209" v="1896" actId="20577"/>
          <ac:spMkLst>
            <pc:docMk/>
            <pc:sldMk cId="1814374499" sldId="742"/>
            <ac:spMk id="4" creationId="{08EE240A-CFA6-004A-F087-7756DAF6A0B5}"/>
          </ac:spMkLst>
        </pc:spChg>
      </pc:sldChg>
      <pc:sldChg chg="modSp add del mod">
        <pc:chgData name="泰博 鶴" userId="264c972fee3589ea" providerId="LiveId" clId="{A97F5120-AE7C-49E8-9064-6D2AF2433D92}" dt="2024-05-07T04:50:19.799" v="3445" actId="47"/>
        <pc:sldMkLst>
          <pc:docMk/>
          <pc:sldMk cId="241478405" sldId="743"/>
        </pc:sldMkLst>
        <pc:spChg chg="mod">
          <ac:chgData name="泰博 鶴" userId="264c972fee3589ea" providerId="LiveId" clId="{A97F5120-AE7C-49E8-9064-6D2AF2433D92}" dt="2024-05-07T02:35:23.283" v="1956"/>
          <ac:spMkLst>
            <pc:docMk/>
            <pc:sldMk cId="241478405" sldId="743"/>
            <ac:spMk id="2" creationId="{BE31C833-BB71-9BDC-3927-1BE0E6E82EBD}"/>
          </ac:spMkLst>
        </pc:spChg>
        <pc:spChg chg="mod">
          <ac:chgData name="泰博 鶴" userId="264c972fee3589ea" providerId="LiveId" clId="{A97F5120-AE7C-49E8-9064-6D2AF2433D92}" dt="2024-05-07T02:45:48.412" v="2530" actId="20577"/>
          <ac:spMkLst>
            <pc:docMk/>
            <pc:sldMk cId="241478405" sldId="743"/>
            <ac:spMk id="4" creationId="{08EE240A-CFA6-004A-F087-7756DAF6A0B5}"/>
          </ac:spMkLst>
        </pc:spChg>
      </pc:sldChg>
      <pc:sldChg chg="add del">
        <pc:chgData name="泰博 鶴" userId="264c972fee3589ea" providerId="LiveId" clId="{A97F5120-AE7C-49E8-9064-6D2AF2433D92}" dt="2024-05-07T02:35:18.573" v="1955" actId="47"/>
        <pc:sldMkLst>
          <pc:docMk/>
          <pc:sldMk cId="2043401066" sldId="744"/>
        </pc:sldMkLst>
      </pc:sldChg>
      <pc:sldChg chg="addSp delSp modSp add del mod">
        <pc:chgData name="泰博 鶴" userId="264c972fee3589ea" providerId="LiveId" clId="{A97F5120-AE7C-49E8-9064-6D2AF2433D92}" dt="2024-05-07T04:51:05.085" v="3457" actId="47"/>
        <pc:sldMkLst>
          <pc:docMk/>
          <pc:sldMk cId="3958635142" sldId="744"/>
        </pc:sldMkLst>
        <pc:spChg chg="mod">
          <ac:chgData name="泰博 鶴" userId="264c972fee3589ea" providerId="LiveId" clId="{A97F5120-AE7C-49E8-9064-6D2AF2433D92}" dt="2024-05-07T02:46:49.952" v="2536"/>
          <ac:spMkLst>
            <pc:docMk/>
            <pc:sldMk cId="3958635142" sldId="744"/>
            <ac:spMk id="2" creationId="{BE31C833-BB71-9BDC-3927-1BE0E6E82EBD}"/>
          </ac:spMkLst>
        </pc:spChg>
        <pc:spChg chg="add mod topLvl">
          <ac:chgData name="泰博 鶴" userId="264c972fee3589ea" providerId="LiveId" clId="{A97F5120-AE7C-49E8-9064-6D2AF2433D92}" dt="2024-05-07T04:10:43.930" v="2881" actId="164"/>
          <ac:spMkLst>
            <pc:docMk/>
            <pc:sldMk cId="3958635142" sldId="744"/>
            <ac:spMk id="3" creationId="{36F50A40-FDFF-75D6-5E2F-91503E503941}"/>
          </ac:spMkLst>
        </pc:spChg>
        <pc:spChg chg="mod">
          <ac:chgData name="泰博 鶴" userId="264c972fee3589ea" providerId="LiveId" clId="{A97F5120-AE7C-49E8-9064-6D2AF2433D92}" dt="2024-05-07T02:57:36.248" v="2880" actId="20577"/>
          <ac:spMkLst>
            <pc:docMk/>
            <pc:sldMk cId="3958635142" sldId="744"/>
            <ac:spMk id="4" creationId="{08EE240A-CFA6-004A-F087-7756DAF6A0B5}"/>
          </ac:spMkLst>
        </pc:spChg>
        <pc:spChg chg="add mod">
          <ac:chgData name="泰博 鶴" userId="264c972fee3589ea" providerId="LiveId" clId="{A97F5120-AE7C-49E8-9064-6D2AF2433D92}" dt="2024-05-07T04:10:43.930" v="2881" actId="164"/>
          <ac:spMkLst>
            <pc:docMk/>
            <pc:sldMk cId="3958635142" sldId="744"/>
            <ac:spMk id="19" creationId="{27CF4296-BD9E-73CE-5C96-9241E1E86927}"/>
          </ac:spMkLst>
        </pc:spChg>
        <pc:spChg chg="add mod">
          <ac:chgData name="泰博 鶴" userId="264c972fee3589ea" providerId="LiveId" clId="{A97F5120-AE7C-49E8-9064-6D2AF2433D92}" dt="2024-05-07T04:10:43.930" v="2881" actId="164"/>
          <ac:spMkLst>
            <pc:docMk/>
            <pc:sldMk cId="3958635142" sldId="744"/>
            <ac:spMk id="21" creationId="{FED4A74D-34DB-F5DD-E9A6-CAB5F0BA54DF}"/>
          </ac:spMkLst>
        </pc:spChg>
        <pc:spChg chg="add mod">
          <ac:chgData name="泰博 鶴" userId="264c972fee3589ea" providerId="LiveId" clId="{A97F5120-AE7C-49E8-9064-6D2AF2433D92}" dt="2024-05-07T04:10:43.930" v="2881" actId="164"/>
          <ac:spMkLst>
            <pc:docMk/>
            <pc:sldMk cId="3958635142" sldId="744"/>
            <ac:spMk id="22" creationId="{06B7041D-7526-CAF1-25D4-C610F69CFCC1}"/>
          </ac:spMkLst>
        </pc:spChg>
        <pc:spChg chg="add mod">
          <ac:chgData name="泰博 鶴" userId="264c972fee3589ea" providerId="LiveId" clId="{A97F5120-AE7C-49E8-9064-6D2AF2433D92}" dt="2024-05-07T04:10:43.930" v="2881" actId="164"/>
          <ac:spMkLst>
            <pc:docMk/>
            <pc:sldMk cId="3958635142" sldId="744"/>
            <ac:spMk id="23" creationId="{A9503098-DF5E-4D83-4957-44C80052F10B}"/>
          </ac:spMkLst>
        </pc:spChg>
        <pc:grpChg chg="add del mod">
          <ac:chgData name="泰博 鶴" userId="264c972fee3589ea" providerId="LiveId" clId="{A97F5120-AE7C-49E8-9064-6D2AF2433D92}" dt="2024-05-07T02:51:43.168" v="2613" actId="165"/>
          <ac:grpSpMkLst>
            <pc:docMk/>
            <pc:sldMk cId="3958635142" sldId="744"/>
            <ac:grpSpMk id="18" creationId="{754D83C6-4C87-5F2F-3595-22018D1FC6B7}"/>
          </ac:grpSpMkLst>
        </pc:grpChg>
        <pc:grpChg chg="add mod">
          <ac:chgData name="泰博 鶴" userId="264c972fee3589ea" providerId="LiveId" clId="{A97F5120-AE7C-49E8-9064-6D2AF2433D92}" dt="2024-05-07T04:10:57.014" v="2918" actId="1036"/>
          <ac:grpSpMkLst>
            <pc:docMk/>
            <pc:sldMk cId="3958635142" sldId="744"/>
            <ac:grpSpMk id="24" creationId="{4F724C47-F2C2-FB72-D7EA-3B54612C3F94}"/>
          </ac:grpSpMkLst>
        </pc:grpChg>
        <pc:cxnChg chg="add mod topLvl">
          <ac:chgData name="泰博 鶴" userId="264c972fee3589ea" providerId="LiveId" clId="{A97F5120-AE7C-49E8-9064-6D2AF2433D92}" dt="2024-05-07T04:10:43.930" v="2881" actId="164"/>
          <ac:cxnSpMkLst>
            <pc:docMk/>
            <pc:sldMk cId="3958635142" sldId="744"/>
            <ac:cxnSpMk id="7" creationId="{9645D23B-6181-7823-DDE2-03CD350C9F31}"/>
          </ac:cxnSpMkLst>
        </pc:cxnChg>
        <pc:cxnChg chg="add mod topLvl">
          <ac:chgData name="泰博 鶴" userId="264c972fee3589ea" providerId="LiveId" clId="{A97F5120-AE7C-49E8-9064-6D2AF2433D92}" dt="2024-05-07T04:10:43.930" v="2881" actId="164"/>
          <ac:cxnSpMkLst>
            <pc:docMk/>
            <pc:sldMk cId="3958635142" sldId="744"/>
            <ac:cxnSpMk id="8" creationId="{F7539F4E-23DD-54E1-0BDB-D410CA3618D2}"/>
          </ac:cxnSpMkLst>
        </pc:cxnChg>
        <pc:cxnChg chg="add mod topLvl">
          <ac:chgData name="泰博 鶴" userId="264c972fee3589ea" providerId="LiveId" clId="{A97F5120-AE7C-49E8-9064-6D2AF2433D92}" dt="2024-05-07T04:10:43.930" v="2881" actId="164"/>
          <ac:cxnSpMkLst>
            <pc:docMk/>
            <pc:sldMk cId="3958635142" sldId="744"/>
            <ac:cxnSpMk id="14" creationId="{9D5788CB-E217-0A26-F35D-5801DA698765}"/>
          </ac:cxnSpMkLst>
        </pc:cxnChg>
        <pc:cxnChg chg="add del mod">
          <ac:chgData name="泰博 鶴" userId="264c972fee3589ea" providerId="LiveId" clId="{A97F5120-AE7C-49E8-9064-6D2AF2433D92}" dt="2024-05-07T02:53:32.797" v="2647" actId="478"/>
          <ac:cxnSpMkLst>
            <pc:docMk/>
            <pc:sldMk cId="3958635142" sldId="744"/>
            <ac:cxnSpMk id="20" creationId="{A5F769C2-1F25-9352-FDF3-91B67CBACA3C}"/>
          </ac:cxnSpMkLst>
        </pc:cxnChg>
      </pc:sldChg>
      <pc:sldChg chg="modSp add mod modAnim">
        <pc:chgData name="泰博 鶴" userId="264c972fee3589ea" providerId="LiveId" clId="{A97F5120-AE7C-49E8-9064-6D2AF2433D92}" dt="2024-05-07T04:28:17.327" v="3366" actId="1076"/>
        <pc:sldMkLst>
          <pc:docMk/>
          <pc:sldMk cId="1154514367" sldId="745"/>
        </pc:sldMkLst>
        <pc:spChg chg="mod">
          <ac:chgData name="泰博 鶴" userId="264c972fee3589ea" providerId="LiveId" clId="{A97F5120-AE7C-49E8-9064-6D2AF2433D92}" dt="2024-05-07T04:28:08.582" v="3365" actId="20577"/>
          <ac:spMkLst>
            <pc:docMk/>
            <pc:sldMk cId="1154514367" sldId="745"/>
            <ac:spMk id="4" creationId="{AF4E841A-47C1-4280-B2D7-41E9F8C72379}"/>
          </ac:spMkLst>
        </pc:spChg>
        <pc:spChg chg="mod">
          <ac:chgData name="泰博 鶴" userId="264c972fee3589ea" providerId="LiveId" clId="{A97F5120-AE7C-49E8-9064-6D2AF2433D92}" dt="2024-05-07T04:28:17.327" v="3366" actId="1076"/>
          <ac:spMkLst>
            <pc:docMk/>
            <pc:sldMk cId="1154514367" sldId="745"/>
            <ac:spMk id="6" creationId="{4A4E9482-407F-45BC-8320-D6C5E3C0BCAE}"/>
          </ac:spMkLst>
        </pc:spChg>
      </pc:sldChg>
      <pc:sldChg chg="delSp modSp add del mod">
        <pc:chgData name="泰博 鶴" userId="264c972fee3589ea" providerId="LiveId" clId="{A97F5120-AE7C-49E8-9064-6D2AF2433D92}" dt="2024-05-07T04:51:49.025" v="3465" actId="47"/>
        <pc:sldMkLst>
          <pc:docMk/>
          <pc:sldMk cId="1429342229" sldId="746"/>
        </pc:sldMkLst>
        <pc:spChg chg="mod">
          <ac:chgData name="泰博 鶴" userId="264c972fee3589ea" providerId="LiveId" clId="{A97F5120-AE7C-49E8-9064-6D2AF2433D92}" dt="2024-05-07T04:15:30.023" v="2935" actId="20577"/>
          <ac:spMkLst>
            <pc:docMk/>
            <pc:sldMk cId="1429342229" sldId="746"/>
            <ac:spMk id="2" creationId="{BE31C833-BB71-9BDC-3927-1BE0E6E82EBD}"/>
          </ac:spMkLst>
        </pc:spChg>
        <pc:spChg chg="mod">
          <ac:chgData name="泰博 鶴" userId="264c972fee3589ea" providerId="LiveId" clId="{A97F5120-AE7C-49E8-9064-6D2AF2433D92}" dt="2024-05-07T04:23:36.493" v="3282" actId="1076"/>
          <ac:spMkLst>
            <pc:docMk/>
            <pc:sldMk cId="1429342229" sldId="746"/>
            <ac:spMk id="4" creationId="{08EE240A-CFA6-004A-F087-7756DAF6A0B5}"/>
          </ac:spMkLst>
        </pc:spChg>
        <pc:grpChg chg="del">
          <ac:chgData name="泰博 鶴" userId="264c972fee3589ea" providerId="LiveId" clId="{A97F5120-AE7C-49E8-9064-6D2AF2433D92}" dt="2024-05-07T04:15:36.644" v="2936" actId="478"/>
          <ac:grpSpMkLst>
            <pc:docMk/>
            <pc:sldMk cId="1429342229" sldId="746"/>
            <ac:grpSpMk id="24" creationId="{4F724C47-F2C2-FB72-D7EA-3B54612C3F94}"/>
          </ac:grpSpMkLst>
        </pc:grpChg>
      </pc:sldChg>
      <pc:sldChg chg="add del">
        <pc:chgData name="泰博 鶴" userId="264c972fee3589ea" providerId="LiveId" clId="{A97F5120-AE7C-49E8-9064-6D2AF2433D92}" dt="2024-05-07T04:25:48.088" v="3296" actId="47"/>
        <pc:sldMkLst>
          <pc:docMk/>
          <pc:sldMk cId="3868836782" sldId="747"/>
        </pc:sldMkLst>
      </pc:sldChg>
      <pc:sldChg chg="add">
        <pc:chgData name="泰博 鶴" userId="264c972fee3589ea" providerId="LiveId" clId="{A97F5120-AE7C-49E8-9064-6D2AF2433D92}" dt="2024-05-07T04:25:40.542" v="3295"/>
        <pc:sldMkLst>
          <pc:docMk/>
          <pc:sldMk cId="1875511224" sldId="748"/>
        </pc:sldMkLst>
      </pc:sldChg>
      <pc:sldChg chg="delSp modSp add mod">
        <pc:chgData name="泰博 鶴" userId="264c972fee3589ea" providerId="LiveId" clId="{A97F5120-AE7C-49E8-9064-6D2AF2433D92}" dt="2024-05-07T04:46:43.284" v="3409" actId="14100"/>
        <pc:sldMkLst>
          <pc:docMk/>
          <pc:sldMk cId="3528509666" sldId="749"/>
        </pc:sldMkLst>
        <pc:spChg chg="mod">
          <ac:chgData name="泰博 鶴" userId="264c972fee3589ea" providerId="LiveId" clId="{A97F5120-AE7C-49E8-9064-6D2AF2433D92}" dt="2024-05-07T04:46:43.284" v="3409" actId="14100"/>
          <ac:spMkLst>
            <pc:docMk/>
            <pc:sldMk cId="3528509666" sldId="749"/>
            <ac:spMk id="3" creationId="{5D024B9D-ABC8-D367-5A8A-22006FAC0E22}"/>
          </ac:spMkLst>
        </pc:spChg>
        <pc:spChg chg="del">
          <ac:chgData name="泰博 鶴" userId="264c972fee3589ea" providerId="LiveId" clId="{A97F5120-AE7C-49E8-9064-6D2AF2433D92}" dt="2024-05-07T04:40:35.071" v="3397" actId="478"/>
          <ac:spMkLst>
            <pc:docMk/>
            <pc:sldMk cId="3528509666" sldId="749"/>
            <ac:spMk id="4" creationId="{08EE240A-CFA6-004A-F087-7756DAF6A0B5}"/>
          </ac:spMkLst>
        </pc:spChg>
      </pc:sldChg>
      <pc:sldChg chg="addSp modSp add mod">
        <pc:chgData name="泰博 鶴" userId="264c972fee3589ea" providerId="LiveId" clId="{A97F5120-AE7C-49E8-9064-6D2AF2433D92}" dt="2024-05-07T04:47:37.710" v="3415"/>
        <pc:sldMkLst>
          <pc:docMk/>
          <pc:sldMk cId="1500181530" sldId="750"/>
        </pc:sldMkLst>
        <pc:spChg chg="mod">
          <ac:chgData name="泰博 鶴" userId="264c972fee3589ea" providerId="LiveId" clId="{A97F5120-AE7C-49E8-9064-6D2AF2433D92}" dt="2024-05-07T04:47:13.428" v="3411"/>
          <ac:spMkLst>
            <pc:docMk/>
            <pc:sldMk cId="1500181530" sldId="750"/>
            <ac:spMk id="2" creationId="{BE31C833-BB71-9BDC-3927-1BE0E6E82EBD}"/>
          </ac:spMkLst>
        </pc:spChg>
        <pc:spChg chg="mod">
          <ac:chgData name="泰博 鶴" userId="264c972fee3589ea" providerId="LiveId" clId="{A97F5120-AE7C-49E8-9064-6D2AF2433D92}" dt="2024-05-07T04:47:28.759" v="3414" actId="20577"/>
          <ac:spMkLst>
            <pc:docMk/>
            <pc:sldMk cId="1500181530" sldId="750"/>
            <ac:spMk id="3" creationId="{5D024B9D-ABC8-D367-5A8A-22006FAC0E22}"/>
          </ac:spMkLst>
        </pc:spChg>
        <pc:spChg chg="add mod">
          <ac:chgData name="泰博 鶴" userId="264c972fee3589ea" providerId="LiveId" clId="{A97F5120-AE7C-49E8-9064-6D2AF2433D92}" dt="2024-05-07T04:47:37.710" v="3415"/>
          <ac:spMkLst>
            <pc:docMk/>
            <pc:sldMk cId="1500181530" sldId="750"/>
            <ac:spMk id="4" creationId="{B522B498-0D90-0629-E389-9EDDA03B84B8}"/>
          </ac:spMkLst>
        </pc:spChg>
        <pc:picChg chg="add mod">
          <ac:chgData name="泰博 鶴" userId="264c972fee3589ea" providerId="LiveId" clId="{A97F5120-AE7C-49E8-9064-6D2AF2433D92}" dt="2024-05-07T04:47:37.710" v="3415"/>
          <ac:picMkLst>
            <pc:docMk/>
            <pc:sldMk cId="1500181530" sldId="750"/>
            <ac:picMk id="6" creationId="{9AD0581B-5267-9AE5-8DB3-962F24B45659}"/>
          </ac:picMkLst>
        </pc:picChg>
      </pc:sldChg>
      <pc:sldChg chg="addSp delSp modSp add mod">
        <pc:chgData name="泰博 鶴" userId="264c972fee3589ea" providerId="LiveId" clId="{A97F5120-AE7C-49E8-9064-6D2AF2433D92}" dt="2024-05-07T04:48:26.440" v="3421"/>
        <pc:sldMkLst>
          <pc:docMk/>
          <pc:sldMk cId="729297045" sldId="751"/>
        </pc:sldMkLst>
        <pc:spChg chg="mod">
          <ac:chgData name="泰博 鶴" userId="264c972fee3589ea" providerId="LiveId" clId="{A97F5120-AE7C-49E8-9064-6D2AF2433D92}" dt="2024-05-07T04:48:10.552" v="3418"/>
          <ac:spMkLst>
            <pc:docMk/>
            <pc:sldMk cId="729297045" sldId="751"/>
            <ac:spMk id="3" creationId="{5D024B9D-ABC8-D367-5A8A-22006FAC0E22}"/>
          </ac:spMkLst>
        </pc:spChg>
        <pc:spChg chg="del">
          <ac:chgData name="泰博 鶴" userId="264c972fee3589ea" providerId="LiveId" clId="{A97F5120-AE7C-49E8-9064-6D2AF2433D92}" dt="2024-05-07T04:48:25.953" v="3420" actId="478"/>
          <ac:spMkLst>
            <pc:docMk/>
            <pc:sldMk cId="729297045" sldId="751"/>
            <ac:spMk id="4" creationId="{B522B498-0D90-0629-E389-9EDDA03B84B8}"/>
          </ac:spMkLst>
        </pc:spChg>
        <pc:spChg chg="add mod">
          <ac:chgData name="泰博 鶴" userId="264c972fee3589ea" providerId="LiveId" clId="{A97F5120-AE7C-49E8-9064-6D2AF2433D92}" dt="2024-05-07T04:48:26.440" v="3421"/>
          <ac:spMkLst>
            <pc:docMk/>
            <pc:sldMk cId="729297045" sldId="751"/>
            <ac:spMk id="8" creationId="{F0CA3671-DAA8-9B0B-5020-F02CB849B49C}"/>
          </ac:spMkLst>
        </pc:spChg>
        <pc:picChg chg="del">
          <ac:chgData name="泰博 鶴" userId="264c972fee3589ea" providerId="LiveId" clId="{A97F5120-AE7C-49E8-9064-6D2AF2433D92}" dt="2024-05-07T04:48:22.531" v="3419" actId="478"/>
          <ac:picMkLst>
            <pc:docMk/>
            <pc:sldMk cId="729297045" sldId="751"/>
            <ac:picMk id="6" creationId="{9AD0581B-5267-9AE5-8DB3-962F24B45659}"/>
          </ac:picMkLst>
        </pc:picChg>
        <pc:picChg chg="add mod">
          <ac:chgData name="泰博 鶴" userId="264c972fee3589ea" providerId="LiveId" clId="{A97F5120-AE7C-49E8-9064-6D2AF2433D92}" dt="2024-05-07T04:48:26.440" v="3421"/>
          <ac:picMkLst>
            <pc:docMk/>
            <pc:sldMk cId="729297045" sldId="751"/>
            <ac:picMk id="7" creationId="{4291652A-B524-1266-30A1-AED454C36074}"/>
          </ac:picMkLst>
        </pc:picChg>
      </pc:sldChg>
      <pc:sldChg chg="delSp modSp add mod">
        <pc:chgData name="泰博 鶴" userId="264c972fee3589ea" providerId="LiveId" clId="{A97F5120-AE7C-49E8-9064-6D2AF2433D92}" dt="2024-05-07T04:49:03.909" v="3431"/>
        <pc:sldMkLst>
          <pc:docMk/>
          <pc:sldMk cId="1941255226" sldId="752"/>
        </pc:sldMkLst>
        <pc:spChg chg="mod">
          <ac:chgData name="泰博 鶴" userId="264c972fee3589ea" providerId="LiveId" clId="{A97F5120-AE7C-49E8-9064-6D2AF2433D92}" dt="2024-05-07T04:48:45.144" v="3424"/>
          <ac:spMkLst>
            <pc:docMk/>
            <pc:sldMk cId="1941255226" sldId="752"/>
            <ac:spMk id="2" creationId="{BE31C833-BB71-9BDC-3927-1BE0E6E82EBD}"/>
          </ac:spMkLst>
        </pc:spChg>
        <pc:spChg chg="mod">
          <ac:chgData name="泰博 鶴" userId="264c972fee3589ea" providerId="LiveId" clId="{A97F5120-AE7C-49E8-9064-6D2AF2433D92}" dt="2024-05-07T04:49:03.909" v="3431"/>
          <ac:spMkLst>
            <pc:docMk/>
            <pc:sldMk cId="1941255226" sldId="752"/>
            <ac:spMk id="3" creationId="{5D024B9D-ABC8-D367-5A8A-22006FAC0E22}"/>
          </ac:spMkLst>
        </pc:spChg>
        <pc:spChg chg="del">
          <ac:chgData name="泰博 鶴" userId="264c972fee3589ea" providerId="LiveId" clId="{A97F5120-AE7C-49E8-9064-6D2AF2433D92}" dt="2024-05-07T04:48:50.094" v="3426" actId="478"/>
          <ac:spMkLst>
            <pc:docMk/>
            <pc:sldMk cId="1941255226" sldId="752"/>
            <ac:spMk id="8" creationId="{F0CA3671-DAA8-9B0B-5020-F02CB849B49C}"/>
          </ac:spMkLst>
        </pc:spChg>
        <pc:picChg chg="del">
          <ac:chgData name="泰博 鶴" userId="264c972fee3589ea" providerId="LiveId" clId="{A97F5120-AE7C-49E8-9064-6D2AF2433D92}" dt="2024-05-07T04:48:47.654" v="3425" actId="478"/>
          <ac:picMkLst>
            <pc:docMk/>
            <pc:sldMk cId="1941255226" sldId="752"/>
            <ac:picMk id="7" creationId="{4291652A-B524-1266-30A1-AED454C36074}"/>
          </ac:picMkLst>
        </pc:picChg>
      </pc:sldChg>
      <pc:sldChg chg="modSp add mod">
        <pc:chgData name="泰博 鶴" userId="264c972fee3589ea" providerId="LiveId" clId="{A97F5120-AE7C-49E8-9064-6D2AF2433D92}" dt="2024-05-07T04:49:35.856" v="3438"/>
        <pc:sldMkLst>
          <pc:docMk/>
          <pc:sldMk cId="501729561" sldId="753"/>
        </pc:sldMkLst>
        <pc:spChg chg="mod">
          <ac:chgData name="泰博 鶴" userId="264c972fee3589ea" providerId="LiveId" clId="{A97F5120-AE7C-49E8-9064-6D2AF2433D92}" dt="2024-05-07T04:49:35.856" v="3438"/>
          <ac:spMkLst>
            <pc:docMk/>
            <pc:sldMk cId="501729561" sldId="753"/>
            <ac:spMk id="3" creationId="{5D024B9D-ABC8-D367-5A8A-22006FAC0E22}"/>
          </ac:spMkLst>
        </pc:spChg>
      </pc:sldChg>
      <pc:sldChg chg="modSp add mod">
        <pc:chgData name="泰博 鶴" userId="264c972fee3589ea" providerId="LiveId" clId="{A97F5120-AE7C-49E8-9064-6D2AF2433D92}" dt="2024-05-07T05:07:46.904" v="3468" actId="113"/>
        <pc:sldMkLst>
          <pc:docMk/>
          <pc:sldMk cId="639900788" sldId="754"/>
        </pc:sldMkLst>
        <pc:spChg chg="mod">
          <ac:chgData name="泰博 鶴" userId="264c972fee3589ea" providerId="LiveId" clId="{A97F5120-AE7C-49E8-9064-6D2AF2433D92}" dt="2024-05-07T05:07:46.904" v="3468" actId="113"/>
          <ac:spMkLst>
            <pc:docMk/>
            <pc:sldMk cId="639900788" sldId="754"/>
            <ac:spMk id="2" creationId="{BE31C833-BB71-9BDC-3927-1BE0E6E82EBD}"/>
          </ac:spMkLst>
        </pc:spChg>
        <pc:spChg chg="mod">
          <ac:chgData name="泰博 鶴" userId="264c972fee3589ea" providerId="LiveId" clId="{A97F5120-AE7C-49E8-9064-6D2AF2433D92}" dt="2024-05-07T04:50:16.066" v="3444"/>
          <ac:spMkLst>
            <pc:docMk/>
            <pc:sldMk cId="639900788" sldId="754"/>
            <ac:spMk id="3" creationId="{5D024B9D-ABC8-D367-5A8A-22006FAC0E22}"/>
          </ac:spMkLst>
        </pc:spChg>
      </pc:sldChg>
      <pc:sldChg chg="addSp modSp add mod">
        <pc:chgData name="泰博 鶴" userId="264c972fee3589ea" providerId="LiveId" clId="{A97F5120-AE7C-49E8-9064-6D2AF2433D92}" dt="2024-05-07T05:07:57.485" v="3469" actId="113"/>
        <pc:sldMkLst>
          <pc:docMk/>
          <pc:sldMk cId="47037656" sldId="755"/>
        </pc:sldMkLst>
        <pc:spChg chg="mod">
          <ac:chgData name="泰博 鶴" userId="264c972fee3589ea" providerId="LiveId" clId="{A97F5120-AE7C-49E8-9064-6D2AF2433D92}" dt="2024-05-07T05:07:57.485" v="3469" actId="113"/>
          <ac:spMkLst>
            <pc:docMk/>
            <pc:sldMk cId="47037656" sldId="755"/>
            <ac:spMk id="2" creationId="{BE31C833-BB71-9BDC-3927-1BE0E6E82EBD}"/>
          </ac:spMkLst>
        </pc:spChg>
        <pc:spChg chg="mod">
          <ac:chgData name="泰博 鶴" userId="264c972fee3589ea" providerId="LiveId" clId="{A97F5120-AE7C-49E8-9064-6D2AF2433D92}" dt="2024-05-07T04:50:54.869" v="3455" actId="6549"/>
          <ac:spMkLst>
            <pc:docMk/>
            <pc:sldMk cId="47037656" sldId="755"/>
            <ac:spMk id="3" creationId="{5D024B9D-ABC8-D367-5A8A-22006FAC0E22}"/>
          </ac:spMkLst>
        </pc:spChg>
        <pc:spChg chg="mod">
          <ac:chgData name="泰博 鶴" userId="264c972fee3589ea" providerId="LiveId" clId="{A97F5120-AE7C-49E8-9064-6D2AF2433D92}" dt="2024-05-07T04:51:01.375" v="3456"/>
          <ac:spMkLst>
            <pc:docMk/>
            <pc:sldMk cId="47037656" sldId="755"/>
            <ac:spMk id="6" creationId="{7029C2FA-51F7-82FA-6EC6-35D9B9F50ABB}"/>
          </ac:spMkLst>
        </pc:spChg>
        <pc:spChg chg="mod">
          <ac:chgData name="泰博 鶴" userId="264c972fee3589ea" providerId="LiveId" clId="{A97F5120-AE7C-49E8-9064-6D2AF2433D92}" dt="2024-05-07T04:51:01.375" v="3456"/>
          <ac:spMkLst>
            <pc:docMk/>
            <pc:sldMk cId="47037656" sldId="755"/>
            <ac:spMk id="10" creationId="{A2AE68FE-C7BA-70CD-BE58-FD04BE081450}"/>
          </ac:spMkLst>
        </pc:spChg>
        <pc:spChg chg="mod">
          <ac:chgData name="泰博 鶴" userId="264c972fee3589ea" providerId="LiveId" clId="{A97F5120-AE7C-49E8-9064-6D2AF2433D92}" dt="2024-05-07T04:51:01.375" v="3456"/>
          <ac:spMkLst>
            <pc:docMk/>
            <pc:sldMk cId="47037656" sldId="755"/>
            <ac:spMk id="11" creationId="{CCD6FB42-C2A8-40CC-0919-2C4E9A673EA0}"/>
          </ac:spMkLst>
        </pc:spChg>
        <pc:spChg chg="mod">
          <ac:chgData name="泰博 鶴" userId="264c972fee3589ea" providerId="LiveId" clId="{A97F5120-AE7C-49E8-9064-6D2AF2433D92}" dt="2024-05-07T04:51:01.375" v="3456"/>
          <ac:spMkLst>
            <pc:docMk/>
            <pc:sldMk cId="47037656" sldId="755"/>
            <ac:spMk id="12" creationId="{BD2FB81B-0199-790B-F934-A1F1CA209F79}"/>
          </ac:spMkLst>
        </pc:spChg>
        <pc:spChg chg="mod">
          <ac:chgData name="泰博 鶴" userId="264c972fee3589ea" providerId="LiveId" clId="{A97F5120-AE7C-49E8-9064-6D2AF2433D92}" dt="2024-05-07T04:51:01.375" v="3456"/>
          <ac:spMkLst>
            <pc:docMk/>
            <pc:sldMk cId="47037656" sldId="755"/>
            <ac:spMk id="13" creationId="{63D38454-CAA8-BE37-8F5E-E25EE5A679A8}"/>
          </ac:spMkLst>
        </pc:spChg>
        <pc:grpChg chg="add mod">
          <ac:chgData name="泰博 鶴" userId="264c972fee3589ea" providerId="LiveId" clId="{A97F5120-AE7C-49E8-9064-6D2AF2433D92}" dt="2024-05-07T04:51:01.375" v="3456"/>
          <ac:grpSpMkLst>
            <pc:docMk/>
            <pc:sldMk cId="47037656" sldId="755"/>
            <ac:grpSpMk id="4" creationId="{99D39AD0-1E72-B6CF-0CA1-F096E8057230}"/>
          </ac:grpSpMkLst>
        </pc:grpChg>
        <pc:cxnChg chg="mod">
          <ac:chgData name="泰博 鶴" userId="264c972fee3589ea" providerId="LiveId" clId="{A97F5120-AE7C-49E8-9064-6D2AF2433D92}" dt="2024-05-07T04:51:01.375" v="3456"/>
          <ac:cxnSpMkLst>
            <pc:docMk/>
            <pc:sldMk cId="47037656" sldId="755"/>
            <ac:cxnSpMk id="7" creationId="{AD425205-0FDC-FDEE-4953-1AD3B5F32691}"/>
          </ac:cxnSpMkLst>
        </pc:cxnChg>
        <pc:cxnChg chg="mod">
          <ac:chgData name="泰博 鶴" userId="264c972fee3589ea" providerId="LiveId" clId="{A97F5120-AE7C-49E8-9064-6D2AF2433D92}" dt="2024-05-07T04:51:01.375" v="3456"/>
          <ac:cxnSpMkLst>
            <pc:docMk/>
            <pc:sldMk cId="47037656" sldId="755"/>
            <ac:cxnSpMk id="8" creationId="{0FF9D614-7841-1314-E024-0249C1F78542}"/>
          </ac:cxnSpMkLst>
        </pc:cxnChg>
        <pc:cxnChg chg="mod">
          <ac:chgData name="泰博 鶴" userId="264c972fee3589ea" providerId="LiveId" clId="{A97F5120-AE7C-49E8-9064-6D2AF2433D92}" dt="2024-05-07T04:51:01.375" v="3456"/>
          <ac:cxnSpMkLst>
            <pc:docMk/>
            <pc:sldMk cId="47037656" sldId="755"/>
            <ac:cxnSpMk id="9" creationId="{4B6BE352-85BA-B88E-1DCB-E339D6D776D3}"/>
          </ac:cxnSpMkLst>
        </pc:cxnChg>
      </pc:sldChg>
      <pc:sldChg chg="modSp add mod">
        <pc:chgData name="泰博 鶴" userId="264c972fee3589ea" providerId="LiveId" clId="{A97F5120-AE7C-49E8-9064-6D2AF2433D92}" dt="2024-05-07T04:52:00.917" v="3467" actId="1076"/>
        <pc:sldMkLst>
          <pc:docMk/>
          <pc:sldMk cId="4259022804" sldId="756"/>
        </pc:sldMkLst>
        <pc:spChg chg="mod">
          <ac:chgData name="泰博 鶴" userId="264c972fee3589ea" providerId="LiveId" clId="{A97F5120-AE7C-49E8-9064-6D2AF2433D92}" dt="2024-05-07T04:51:30.022" v="3459"/>
          <ac:spMkLst>
            <pc:docMk/>
            <pc:sldMk cId="4259022804" sldId="756"/>
            <ac:spMk id="2" creationId="{BE31C833-BB71-9BDC-3927-1BE0E6E82EBD}"/>
          </ac:spMkLst>
        </pc:spChg>
        <pc:spChg chg="mod">
          <ac:chgData name="泰博 鶴" userId="264c972fee3589ea" providerId="LiveId" clId="{A97F5120-AE7C-49E8-9064-6D2AF2433D92}" dt="2024-05-07T04:52:00.917" v="3467" actId="1076"/>
          <ac:spMkLst>
            <pc:docMk/>
            <pc:sldMk cId="4259022804" sldId="756"/>
            <ac:spMk id="3" creationId="{5D024B9D-ABC8-D367-5A8A-22006FAC0E2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BA5CA7-94B6-4038-A221-73A26413F029}" type="datetimeFigureOut">
              <a:rPr kumimoji="1" lang="ja-JP" altLang="en-US" smtClean="0"/>
              <a:t>2024/6/5</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860C25-5319-41AE-BD73-6F1983F23241}" type="slidenum">
              <a:rPr kumimoji="1" lang="ja-JP" altLang="en-US" smtClean="0"/>
              <a:t>‹#›</a:t>
            </a:fld>
            <a:endParaRPr kumimoji="1" lang="ja-JP" altLang="en-US"/>
          </a:p>
        </p:txBody>
      </p:sp>
    </p:spTree>
    <p:extLst>
      <p:ext uri="{BB962C8B-B14F-4D97-AF65-F5344CB8AC3E}">
        <p14:creationId xmlns:p14="http://schemas.microsoft.com/office/powerpoint/2010/main" val="84653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1D860C25-5319-41AE-BD73-6F1983F23241}" type="slidenum">
              <a:rPr kumimoji="1" lang="ja-JP" altLang="en-US" smtClean="0"/>
              <a:t>7</a:t>
            </a:fld>
            <a:endParaRPr kumimoji="1" lang="ja-JP" altLang="en-US"/>
          </a:p>
        </p:txBody>
      </p:sp>
    </p:spTree>
    <p:extLst>
      <p:ext uri="{BB962C8B-B14F-4D97-AF65-F5344CB8AC3E}">
        <p14:creationId xmlns:p14="http://schemas.microsoft.com/office/powerpoint/2010/main" val="1220638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96D0CAA-25C7-04B5-6B53-6C92BD9CAC93}"/>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B6807C56-B2A7-27AF-00FC-867537C79B7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F6EF517F-0218-2B58-7EF7-3C98FB543ED4}"/>
              </a:ext>
            </a:extLst>
          </p:cNvPr>
          <p:cNvSpPr>
            <a:spLocks noGrp="1"/>
          </p:cNvSpPr>
          <p:nvPr>
            <p:ph type="dt" sz="half" idx="10"/>
          </p:nvPr>
        </p:nvSpPr>
        <p:spPr/>
        <p:txBody>
          <a:bodyPr/>
          <a:lstStyle/>
          <a:p>
            <a:fld id="{A1644E8D-D1FD-417B-8F3C-6432A1D9DE42}" type="datetimeFigureOut">
              <a:rPr kumimoji="1" lang="ja-JP" altLang="en-US" smtClean="0"/>
              <a:t>2024/6/5</a:t>
            </a:fld>
            <a:endParaRPr kumimoji="1" lang="ja-JP" altLang="en-US"/>
          </a:p>
        </p:txBody>
      </p:sp>
      <p:sp>
        <p:nvSpPr>
          <p:cNvPr id="5" name="フッター プレースホルダー 4">
            <a:extLst>
              <a:ext uri="{FF2B5EF4-FFF2-40B4-BE49-F238E27FC236}">
                <a16:creationId xmlns:a16="http://schemas.microsoft.com/office/drawing/2014/main" id="{E763B8BE-7C41-9438-310F-FFB5D4EE086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CC2AFA9-6C26-E657-E3A1-244B360C5C7C}"/>
              </a:ext>
            </a:extLst>
          </p:cNvPr>
          <p:cNvSpPr>
            <a:spLocks noGrp="1"/>
          </p:cNvSpPr>
          <p:nvPr>
            <p:ph type="sldNum" sz="quarter" idx="12"/>
          </p:nvPr>
        </p:nvSpPr>
        <p:spPr/>
        <p:txBody>
          <a:bodyPr/>
          <a:lstStyle/>
          <a:p>
            <a:fld id="{E61CBE60-B3B9-4452-A095-0107A4FD67C8}" type="slidenum">
              <a:rPr kumimoji="1" lang="ja-JP" altLang="en-US" smtClean="0"/>
              <a:t>‹#›</a:t>
            </a:fld>
            <a:endParaRPr kumimoji="1" lang="ja-JP" altLang="en-US"/>
          </a:p>
        </p:txBody>
      </p:sp>
    </p:spTree>
    <p:extLst>
      <p:ext uri="{BB962C8B-B14F-4D97-AF65-F5344CB8AC3E}">
        <p14:creationId xmlns:p14="http://schemas.microsoft.com/office/powerpoint/2010/main" val="1240832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333D52-8653-64C8-9FD7-B1A70DC040F5}"/>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EEA9014-DCB2-670D-D502-6511F156A20F}"/>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DDDDC2A-144E-C2FE-01FD-799B9614BC3C}"/>
              </a:ext>
            </a:extLst>
          </p:cNvPr>
          <p:cNvSpPr>
            <a:spLocks noGrp="1"/>
          </p:cNvSpPr>
          <p:nvPr>
            <p:ph type="dt" sz="half" idx="10"/>
          </p:nvPr>
        </p:nvSpPr>
        <p:spPr/>
        <p:txBody>
          <a:bodyPr/>
          <a:lstStyle/>
          <a:p>
            <a:fld id="{A1644E8D-D1FD-417B-8F3C-6432A1D9DE42}" type="datetimeFigureOut">
              <a:rPr kumimoji="1" lang="ja-JP" altLang="en-US" smtClean="0"/>
              <a:t>2024/6/5</a:t>
            </a:fld>
            <a:endParaRPr kumimoji="1" lang="ja-JP" altLang="en-US"/>
          </a:p>
        </p:txBody>
      </p:sp>
      <p:sp>
        <p:nvSpPr>
          <p:cNvPr id="5" name="フッター プレースホルダー 4">
            <a:extLst>
              <a:ext uri="{FF2B5EF4-FFF2-40B4-BE49-F238E27FC236}">
                <a16:creationId xmlns:a16="http://schemas.microsoft.com/office/drawing/2014/main" id="{FE308B8C-0EAE-3E14-0359-A7650836B14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F0EE057-9346-E801-48A9-0C41665A975A}"/>
              </a:ext>
            </a:extLst>
          </p:cNvPr>
          <p:cNvSpPr>
            <a:spLocks noGrp="1"/>
          </p:cNvSpPr>
          <p:nvPr>
            <p:ph type="sldNum" sz="quarter" idx="12"/>
          </p:nvPr>
        </p:nvSpPr>
        <p:spPr/>
        <p:txBody>
          <a:bodyPr/>
          <a:lstStyle/>
          <a:p>
            <a:fld id="{E61CBE60-B3B9-4452-A095-0107A4FD67C8}" type="slidenum">
              <a:rPr kumimoji="1" lang="ja-JP" altLang="en-US" smtClean="0"/>
              <a:t>‹#›</a:t>
            </a:fld>
            <a:endParaRPr kumimoji="1" lang="ja-JP" altLang="en-US"/>
          </a:p>
        </p:txBody>
      </p:sp>
    </p:spTree>
    <p:extLst>
      <p:ext uri="{BB962C8B-B14F-4D97-AF65-F5344CB8AC3E}">
        <p14:creationId xmlns:p14="http://schemas.microsoft.com/office/powerpoint/2010/main" val="463341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A8245043-EDA5-90FA-2D5F-E9AC6DB89E59}"/>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2A1BCF9-63C3-7A0B-7C79-0261A174FC30}"/>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2A7CB76-2331-5315-7B07-B773B82E994E}"/>
              </a:ext>
            </a:extLst>
          </p:cNvPr>
          <p:cNvSpPr>
            <a:spLocks noGrp="1"/>
          </p:cNvSpPr>
          <p:nvPr>
            <p:ph type="dt" sz="half" idx="10"/>
          </p:nvPr>
        </p:nvSpPr>
        <p:spPr/>
        <p:txBody>
          <a:bodyPr/>
          <a:lstStyle/>
          <a:p>
            <a:fld id="{A1644E8D-D1FD-417B-8F3C-6432A1D9DE42}" type="datetimeFigureOut">
              <a:rPr kumimoji="1" lang="ja-JP" altLang="en-US" smtClean="0"/>
              <a:t>2024/6/5</a:t>
            </a:fld>
            <a:endParaRPr kumimoji="1" lang="ja-JP" altLang="en-US"/>
          </a:p>
        </p:txBody>
      </p:sp>
      <p:sp>
        <p:nvSpPr>
          <p:cNvPr id="5" name="フッター プレースホルダー 4">
            <a:extLst>
              <a:ext uri="{FF2B5EF4-FFF2-40B4-BE49-F238E27FC236}">
                <a16:creationId xmlns:a16="http://schemas.microsoft.com/office/drawing/2014/main" id="{4440993E-A5F0-6FD9-135D-24A09B84DDE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CD10739-6CD6-E202-A223-D90439AA8814}"/>
              </a:ext>
            </a:extLst>
          </p:cNvPr>
          <p:cNvSpPr>
            <a:spLocks noGrp="1"/>
          </p:cNvSpPr>
          <p:nvPr>
            <p:ph type="sldNum" sz="quarter" idx="12"/>
          </p:nvPr>
        </p:nvSpPr>
        <p:spPr/>
        <p:txBody>
          <a:bodyPr/>
          <a:lstStyle/>
          <a:p>
            <a:fld id="{E61CBE60-B3B9-4452-A095-0107A4FD67C8}" type="slidenum">
              <a:rPr kumimoji="1" lang="ja-JP" altLang="en-US" smtClean="0"/>
              <a:t>‹#›</a:t>
            </a:fld>
            <a:endParaRPr kumimoji="1" lang="ja-JP" altLang="en-US"/>
          </a:p>
        </p:txBody>
      </p:sp>
    </p:spTree>
    <p:extLst>
      <p:ext uri="{BB962C8B-B14F-4D97-AF65-F5344CB8AC3E}">
        <p14:creationId xmlns:p14="http://schemas.microsoft.com/office/powerpoint/2010/main" val="1784280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21DB25-A6EC-486E-A2CF-C9653E16518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B7511AA-86E7-CA05-BB48-80220CC61A28}"/>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0038969-E92C-115F-107F-4B88E69AFEF9}"/>
              </a:ext>
            </a:extLst>
          </p:cNvPr>
          <p:cNvSpPr>
            <a:spLocks noGrp="1"/>
          </p:cNvSpPr>
          <p:nvPr>
            <p:ph type="dt" sz="half" idx="10"/>
          </p:nvPr>
        </p:nvSpPr>
        <p:spPr/>
        <p:txBody>
          <a:bodyPr/>
          <a:lstStyle/>
          <a:p>
            <a:fld id="{A1644E8D-D1FD-417B-8F3C-6432A1D9DE42}" type="datetimeFigureOut">
              <a:rPr kumimoji="1" lang="ja-JP" altLang="en-US" smtClean="0"/>
              <a:t>2024/6/5</a:t>
            </a:fld>
            <a:endParaRPr kumimoji="1" lang="ja-JP" altLang="en-US"/>
          </a:p>
        </p:txBody>
      </p:sp>
      <p:sp>
        <p:nvSpPr>
          <p:cNvPr id="5" name="フッター プレースホルダー 4">
            <a:extLst>
              <a:ext uri="{FF2B5EF4-FFF2-40B4-BE49-F238E27FC236}">
                <a16:creationId xmlns:a16="http://schemas.microsoft.com/office/drawing/2014/main" id="{F9709620-69A4-7519-F837-13C34E82135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CC4A536-18E0-EFEF-79E8-5176A9D1D37A}"/>
              </a:ext>
            </a:extLst>
          </p:cNvPr>
          <p:cNvSpPr>
            <a:spLocks noGrp="1"/>
          </p:cNvSpPr>
          <p:nvPr>
            <p:ph type="sldNum" sz="quarter" idx="12"/>
          </p:nvPr>
        </p:nvSpPr>
        <p:spPr/>
        <p:txBody>
          <a:bodyPr/>
          <a:lstStyle/>
          <a:p>
            <a:fld id="{E61CBE60-B3B9-4452-A095-0107A4FD67C8}" type="slidenum">
              <a:rPr kumimoji="1" lang="ja-JP" altLang="en-US" smtClean="0"/>
              <a:t>‹#›</a:t>
            </a:fld>
            <a:endParaRPr kumimoji="1" lang="ja-JP" altLang="en-US"/>
          </a:p>
        </p:txBody>
      </p:sp>
    </p:spTree>
    <p:extLst>
      <p:ext uri="{BB962C8B-B14F-4D97-AF65-F5344CB8AC3E}">
        <p14:creationId xmlns:p14="http://schemas.microsoft.com/office/powerpoint/2010/main" val="2575432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5A1FDA7-C359-14A3-5187-E32B8D48F639}"/>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3449E6D-BB7A-3B84-BCA2-1DC564BBA4D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C7549900-1113-CE60-FBC2-D1A85866ADB0}"/>
              </a:ext>
            </a:extLst>
          </p:cNvPr>
          <p:cNvSpPr>
            <a:spLocks noGrp="1"/>
          </p:cNvSpPr>
          <p:nvPr>
            <p:ph type="dt" sz="half" idx="10"/>
          </p:nvPr>
        </p:nvSpPr>
        <p:spPr/>
        <p:txBody>
          <a:bodyPr/>
          <a:lstStyle/>
          <a:p>
            <a:fld id="{A1644E8D-D1FD-417B-8F3C-6432A1D9DE42}" type="datetimeFigureOut">
              <a:rPr kumimoji="1" lang="ja-JP" altLang="en-US" smtClean="0"/>
              <a:t>2024/6/5</a:t>
            </a:fld>
            <a:endParaRPr kumimoji="1" lang="ja-JP" altLang="en-US"/>
          </a:p>
        </p:txBody>
      </p:sp>
      <p:sp>
        <p:nvSpPr>
          <p:cNvPr id="5" name="フッター プレースホルダー 4">
            <a:extLst>
              <a:ext uri="{FF2B5EF4-FFF2-40B4-BE49-F238E27FC236}">
                <a16:creationId xmlns:a16="http://schemas.microsoft.com/office/drawing/2014/main" id="{91D698DE-E26D-F59E-2920-600D71CEE44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9660203-3434-8000-DBC2-BB36CA013642}"/>
              </a:ext>
            </a:extLst>
          </p:cNvPr>
          <p:cNvSpPr>
            <a:spLocks noGrp="1"/>
          </p:cNvSpPr>
          <p:nvPr>
            <p:ph type="sldNum" sz="quarter" idx="12"/>
          </p:nvPr>
        </p:nvSpPr>
        <p:spPr/>
        <p:txBody>
          <a:bodyPr/>
          <a:lstStyle/>
          <a:p>
            <a:fld id="{E61CBE60-B3B9-4452-A095-0107A4FD67C8}" type="slidenum">
              <a:rPr kumimoji="1" lang="ja-JP" altLang="en-US" smtClean="0"/>
              <a:t>‹#›</a:t>
            </a:fld>
            <a:endParaRPr kumimoji="1" lang="ja-JP" altLang="en-US"/>
          </a:p>
        </p:txBody>
      </p:sp>
    </p:spTree>
    <p:extLst>
      <p:ext uri="{BB962C8B-B14F-4D97-AF65-F5344CB8AC3E}">
        <p14:creationId xmlns:p14="http://schemas.microsoft.com/office/powerpoint/2010/main" val="3493571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A32E204-79E0-4294-B992-001153AEDC3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E7FB954-F7BB-67E9-06FC-23FA73AEF8B2}"/>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BE1C8CF8-BE2C-1D6D-177B-EDD2B9686967}"/>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27B16A79-DCC0-FE36-8102-28253A578D74}"/>
              </a:ext>
            </a:extLst>
          </p:cNvPr>
          <p:cNvSpPr>
            <a:spLocks noGrp="1"/>
          </p:cNvSpPr>
          <p:nvPr>
            <p:ph type="dt" sz="half" idx="10"/>
          </p:nvPr>
        </p:nvSpPr>
        <p:spPr/>
        <p:txBody>
          <a:bodyPr/>
          <a:lstStyle/>
          <a:p>
            <a:fld id="{A1644E8D-D1FD-417B-8F3C-6432A1D9DE42}" type="datetimeFigureOut">
              <a:rPr kumimoji="1" lang="ja-JP" altLang="en-US" smtClean="0"/>
              <a:t>2024/6/5</a:t>
            </a:fld>
            <a:endParaRPr kumimoji="1" lang="ja-JP" altLang="en-US"/>
          </a:p>
        </p:txBody>
      </p:sp>
      <p:sp>
        <p:nvSpPr>
          <p:cNvPr id="6" name="フッター プレースホルダー 5">
            <a:extLst>
              <a:ext uri="{FF2B5EF4-FFF2-40B4-BE49-F238E27FC236}">
                <a16:creationId xmlns:a16="http://schemas.microsoft.com/office/drawing/2014/main" id="{CF9E0C56-A13C-1285-3382-6090EA34C78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088864B-FC7C-E62F-607E-88628A6D3BC9}"/>
              </a:ext>
            </a:extLst>
          </p:cNvPr>
          <p:cNvSpPr>
            <a:spLocks noGrp="1"/>
          </p:cNvSpPr>
          <p:nvPr>
            <p:ph type="sldNum" sz="quarter" idx="12"/>
          </p:nvPr>
        </p:nvSpPr>
        <p:spPr/>
        <p:txBody>
          <a:bodyPr/>
          <a:lstStyle/>
          <a:p>
            <a:fld id="{E61CBE60-B3B9-4452-A095-0107A4FD67C8}" type="slidenum">
              <a:rPr kumimoji="1" lang="ja-JP" altLang="en-US" smtClean="0"/>
              <a:t>‹#›</a:t>
            </a:fld>
            <a:endParaRPr kumimoji="1" lang="ja-JP" altLang="en-US"/>
          </a:p>
        </p:txBody>
      </p:sp>
    </p:spTree>
    <p:extLst>
      <p:ext uri="{BB962C8B-B14F-4D97-AF65-F5344CB8AC3E}">
        <p14:creationId xmlns:p14="http://schemas.microsoft.com/office/powerpoint/2010/main" val="144551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2D64AC-35D0-4585-2DD9-321EDB6746B1}"/>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7ABE044-9B3E-70D2-6988-7B64B54CF7E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2A94520A-6D26-A820-7E77-C87C2594379C}"/>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9873B8A1-95E0-1814-75C2-92F0BDCC6B3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DF4BFC97-FA72-AFE8-B826-C5254D077D4C}"/>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7FCE4733-4ADE-C6A7-CCB5-464ADA5CF53D}"/>
              </a:ext>
            </a:extLst>
          </p:cNvPr>
          <p:cNvSpPr>
            <a:spLocks noGrp="1"/>
          </p:cNvSpPr>
          <p:nvPr>
            <p:ph type="dt" sz="half" idx="10"/>
          </p:nvPr>
        </p:nvSpPr>
        <p:spPr/>
        <p:txBody>
          <a:bodyPr/>
          <a:lstStyle/>
          <a:p>
            <a:fld id="{A1644E8D-D1FD-417B-8F3C-6432A1D9DE42}" type="datetimeFigureOut">
              <a:rPr kumimoji="1" lang="ja-JP" altLang="en-US" smtClean="0"/>
              <a:t>2024/6/5</a:t>
            </a:fld>
            <a:endParaRPr kumimoji="1" lang="ja-JP" altLang="en-US"/>
          </a:p>
        </p:txBody>
      </p:sp>
      <p:sp>
        <p:nvSpPr>
          <p:cNvPr id="8" name="フッター プレースホルダー 7">
            <a:extLst>
              <a:ext uri="{FF2B5EF4-FFF2-40B4-BE49-F238E27FC236}">
                <a16:creationId xmlns:a16="http://schemas.microsoft.com/office/drawing/2014/main" id="{44794791-443B-3A42-CEEB-86A34C918FF0}"/>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469D64A7-FFE6-AACF-124F-4258AB4BF194}"/>
              </a:ext>
            </a:extLst>
          </p:cNvPr>
          <p:cNvSpPr>
            <a:spLocks noGrp="1"/>
          </p:cNvSpPr>
          <p:nvPr>
            <p:ph type="sldNum" sz="quarter" idx="12"/>
          </p:nvPr>
        </p:nvSpPr>
        <p:spPr/>
        <p:txBody>
          <a:bodyPr/>
          <a:lstStyle/>
          <a:p>
            <a:fld id="{E61CBE60-B3B9-4452-A095-0107A4FD67C8}" type="slidenum">
              <a:rPr kumimoji="1" lang="ja-JP" altLang="en-US" smtClean="0"/>
              <a:t>‹#›</a:t>
            </a:fld>
            <a:endParaRPr kumimoji="1" lang="ja-JP" altLang="en-US"/>
          </a:p>
        </p:txBody>
      </p:sp>
    </p:spTree>
    <p:extLst>
      <p:ext uri="{BB962C8B-B14F-4D97-AF65-F5344CB8AC3E}">
        <p14:creationId xmlns:p14="http://schemas.microsoft.com/office/powerpoint/2010/main" val="2321539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524346-EB38-6574-231C-AA215A6BCABE}"/>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1068CCF2-CA85-CCC0-CDA5-A673029A45BF}"/>
              </a:ext>
            </a:extLst>
          </p:cNvPr>
          <p:cNvSpPr>
            <a:spLocks noGrp="1"/>
          </p:cNvSpPr>
          <p:nvPr>
            <p:ph type="dt" sz="half" idx="10"/>
          </p:nvPr>
        </p:nvSpPr>
        <p:spPr/>
        <p:txBody>
          <a:bodyPr/>
          <a:lstStyle/>
          <a:p>
            <a:fld id="{A1644E8D-D1FD-417B-8F3C-6432A1D9DE42}" type="datetimeFigureOut">
              <a:rPr kumimoji="1" lang="ja-JP" altLang="en-US" smtClean="0"/>
              <a:t>2024/6/5</a:t>
            </a:fld>
            <a:endParaRPr kumimoji="1" lang="ja-JP" altLang="en-US"/>
          </a:p>
        </p:txBody>
      </p:sp>
      <p:sp>
        <p:nvSpPr>
          <p:cNvPr id="4" name="フッター プレースホルダー 3">
            <a:extLst>
              <a:ext uri="{FF2B5EF4-FFF2-40B4-BE49-F238E27FC236}">
                <a16:creationId xmlns:a16="http://schemas.microsoft.com/office/drawing/2014/main" id="{F609A58D-20DA-1ADB-BE7D-0FAD5F10BBFF}"/>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E1A2499D-00EC-E5DE-FCE7-90C650AC1A65}"/>
              </a:ext>
            </a:extLst>
          </p:cNvPr>
          <p:cNvSpPr>
            <a:spLocks noGrp="1"/>
          </p:cNvSpPr>
          <p:nvPr>
            <p:ph type="sldNum" sz="quarter" idx="12"/>
          </p:nvPr>
        </p:nvSpPr>
        <p:spPr/>
        <p:txBody>
          <a:bodyPr/>
          <a:lstStyle/>
          <a:p>
            <a:fld id="{E61CBE60-B3B9-4452-A095-0107A4FD67C8}" type="slidenum">
              <a:rPr kumimoji="1" lang="ja-JP" altLang="en-US" smtClean="0"/>
              <a:t>‹#›</a:t>
            </a:fld>
            <a:endParaRPr kumimoji="1" lang="ja-JP" altLang="en-US"/>
          </a:p>
        </p:txBody>
      </p:sp>
    </p:spTree>
    <p:extLst>
      <p:ext uri="{BB962C8B-B14F-4D97-AF65-F5344CB8AC3E}">
        <p14:creationId xmlns:p14="http://schemas.microsoft.com/office/powerpoint/2010/main" val="3437849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7603FA9D-1FEA-786D-75F5-C1E562ED348F}"/>
              </a:ext>
            </a:extLst>
          </p:cNvPr>
          <p:cNvSpPr>
            <a:spLocks noGrp="1"/>
          </p:cNvSpPr>
          <p:nvPr>
            <p:ph type="dt" sz="half" idx="10"/>
          </p:nvPr>
        </p:nvSpPr>
        <p:spPr/>
        <p:txBody>
          <a:bodyPr/>
          <a:lstStyle/>
          <a:p>
            <a:fld id="{A1644E8D-D1FD-417B-8F3C-6432A1D9DE42}" type="datetimeFigureOut">
              <a:rPr kumimoji="1" lang="ja-JP" altLang="en-US" smtClean="0"/>
              <a:t>2024/6/5</a:t>
            </a:fld>
            <a:endParaRPr kumimoji="1" lang="ja-JP" altLang="en-US"/>
          </a:p>
        </p:txBody>
      </p:sp>
      <p:sp>
        <p:nvSpPr>
          <p:cNvPr id="3" name="フッター プレースホルダー 2">
            <a:extLst>
              <a:ext uri="{FF2B5EF4-FFF2-40B4-BE49-F238E27FC236}">
                <a16:creationId xmlns:a16="http://schemas.microsoft.com/office/drawing/2014/main" id="{B78C7A54-B4EE-E51A-5D62-39C0CB43A95B}"/>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A7037829-92B5-C58E-DFFF-9B86F506A0E0}"/>
              </a:ext>
            </a:extLst>
          </p:cNvPr>
          <p:cNvSpPr>
            <a:spLocks noGrp="1"/>
          </p:cNvSpPr>
          <p:nvPr>
            <p:ph type="sldNum" sz="quarter" idx="12"/>
          </p:nvPr>
        </p:nvSpPr>
        <p:spPr/>
        <p:txBody>
          <a:bodyPr/>
          <a:lstStyle/>
          <a:p>
            <a:fld id="{E61CBE60-B3B9-4452-A095-0107A4FD67C8}" type="slidenum">
              <a:rPr kumimoji="1" lang="ja-JP" altLang="en-US" smtClean="0"/>
              <a:t>‹#›</a:t>
            </a:fld>
            <a:endParaRPr kumimoji="1" lang="ja-JP" altLang="en-US"/>
          </a:p>
        </p:txBody>
      </p:sp>
    </p:spTree>
    <p:extLst>
      <p:ext uri="{BB962C8B-B14F-4D97-AF65-F5344CB8AC3E}">
        <p14:creationId xmlns:p14="http://schemas.microsoft.com/office/powerpoint/2010/main" val="587848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1028FE-E3F1-FF2D-E22D-11CD0E9362D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38ADEBC-FCE8-A0B3-53FD-E31941A2D91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22952899-329C-C589-309B-1CC66DB839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36C54BC-9FB8-114A-1C0B-DE7D5A90D2C9}"/>
              </a:ext>
            </a:extLst>
          </p:cNvPr>
          <p:cNvSpPr>
            <a:spLocks noGrp="1"/>
          </p:cNvSpPr>
          <p:nvPr>
            <p:ph type="dt" sz="half" idx="10"/>
          </p:nvPr>
        </p:nvSpPr>
        <p:spPr/>
        <p:txBody>
          <a:bodyPr/>
          <a:lstStyle/>
          <a:p>
            <a:fld id="{A1644E8D-D1FD-417B-8F3C-6432A1D9DE42}" type="datetimeFigureOut">
              <a:rPr kumimoji="1" lang="ja-JP" altLang="en-US" smtClean="0"/>
              <a:t>2024/6/5</a:t>
            </a:fld>
            <a:endParaRPr kumimoji="1" lang="ja-JP" altLang="en-US"/>
          </a:p>
        </p:txBody>
      </p:sp>
      <p:sp>
        <p:nvSpPr>
          <p:cNvPr id="6" name="フッター プレースホルダー 5">
            <a:extLst>
              <a:ext uri="{FF2B5EF4-FFF2-40B4-BE49-F238E27FC236}">
                <a16:creationId xmlns:a16="http://schemas.microsoft.com/office/drawing/2014/main" id="{3D034C79-E9F4-BC06-729E-0FA6F2C0486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FD7937C-D1E0-E8D4-80AB-7ED0AA3EEBA9}"/>
              </a:ext>
            </a:extLst>
          </p:cNvPr>
          <p:cNvSpPr>
            <a:spLocks noGrp="1"/>
          </p:cNvSpPr>
          <p:nvPr>
            <p:ph type="sldNum" sz="quarter" idx="12"/>
          </p:nvPr>
        </p:nvSpPr>
        <p:spPr/>
        <p:txBody>
          <a:bodyPr/>
          <a:lstStyle/>
          <a:p>
            <a:fld id="{E61CBE60-B3B9-4452-A095-0107A4FD67C8}" type="slidenum">
              <a:rPr kumimoji="1" lang="ja-JP" altLang="en-US" smtClean="0"/>
              <a:t>‹#›</a:t>
            </a:fld>
            <a:endParaRPr kumimoji="1" lang="ja-JP" altLang="en-US"/>
          </a:p>
        </p:txBody>
      </p:sp>
    </p:spTree>
    <p:extLst>
      <p:ext uri="{BB962C8B-B14F-4D97-AF65-F5344CB8AC3E}">
        <p14:creationId xmlns:p14="http://schemas.microsoft.com/office/powerpoint/2010/main" val="3838571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57B542-998B-E9FE-9C1F-1B17D3FEC336}"/>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71ACB9C-1E21-7CC4-169F-63370560CC9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41237040-3CA6-5B5A-BB8B-BE9FD22C1A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EAC399F-20DD-9621-2FC4-BCF01BF2C0AC}"/>
              </a:ext>
            </a:extLst>
          </p:cNvPr>
          <p:cNvSpPr>
            <a:spLocks noGrp="1"/>
          </p:cNvSpPr>
          <p:nvPr>
            <p:ph type="dt" sz="half" idx="10"/>
          </p:nvPr>
        </p:nvSpPr>
        <p:spPr/>
        <p:txBody>
          <a:bodyPr/>
          <a:lstStyle/>
          <a:p>
            <a:fld id="{A1644E8D-D1FD-417B-8F3C-6432A1D9DE42}" type="datetimeFigureOut">
              <a:rPr kumimoji="1" lang="ja-JP" altLang="en-US" smtClean="0"/>
              <a:t>2024/6/5</a:t>
            </a:fld>
            <a:endParaRPr kumimoji="1" lang="ja-JP" altLang="en-US"/>
          </a:p>
        </p:txBody>
      </p:sp>
      <p:sp>
        <p:nvSpPr>
          <p:cNvPr id="6" name="フッター プレースホルダー 5">
            <a:extLst>
              <a:ext uri="{FF2B5EF4-FFF2-40B4-BE49-F238E27FC236}">
                <a16:creationId xmlns:a16="http://schemas.microsoft.com/office/drawing/2014/main" id="{33351520-261D-43A7-4730-77563A84712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810D1D6-5B85-EB73-B3E4-915B38A8596A}"/>
              </a:ext>
            </a:extLst>
          </p:cNvPr>
          <p:cNvSpPr>
            <a:spLocks noGrp="1"/>
          </p:cNvSpPr>
          <p:nvPr>
            <p:ph type="sldNum" sz="quarter" idx="12"/>
          </p:nvPr>
        </p:nvSpPr>
        <p:spPr/>
        <p:txBody>
          <a:bodyPr/>
          <a:lstStyle/>
          <a:p>
            <a:fld id="{E61CBE60-B3B9-4452-A095-0107A4FD67C8}" type="slidenum">
              <a:rPr kumimoji="1" lang="ja-JP" altLang="en-US" smtClean="0"/>
              <a:t>‹#›</a:t>
            </a:fld>
            <a:endParaRPr kumimoji="1" lang="ja-JP" altLang="en-US"/>
          </a:p>
        </p:txBody>
      </p:sp>
    </p:spTree>
    <p:extLst>
      <p:ext uri="{BB962C8B-B14F-4D97-AF65-F5344CB8AC3E}">
        <p14:creationId xmlns:p14="http://schemas.microsoft.com/office/powerpoint/2010/main" val="2074500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2A64D2B3-6752-97B5-8F5F-9E97CA897B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D5A6C67-5E65-02FB-EEF7-D4ED7FAD54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91D3506-F07B-8C95-3AAD-4282D01D43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644E8D-D1FD-417B-8F3C-6432A1D9DE42}" type="datetimeFigureOut">
              <a:rPr kumimoji="1" lang="ja-JP" altLang="en-US" smtClean="0"/>
              <a:t>2024/6/5</a:t>
            </a:fld>
            <a:endParaRPr kumimoji="1" lang="ja-JP" altLang="en-US"/>
          </a:p>
        </p:txBody>
      </p:sp>
      <p:sp>
        <p:nvSpPr>
          <p:cNvPr id="5" name="フッター プレースホルダー 4">
            <a:extLst>
              <a:ext uri="{FF2B5EF4-FFF2-40B4-BE49-F238E27FC236}">
                <a16:creationId xmlns:a16="http://schemas.microsoft.com/office/drawing/2014/main" id="{65AF3D20-4999-7920-31ED-0EDB7A847E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5A482464-B24D-2B76-4FF3-F5CE03D4551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1CBE60-B3B9-4452-A095-0107A4FD67C8}" type="slidenum">
              <a:rPr kumimoji="1" lang="ja-JP" altLang="en-US" smtClean="0"/>
              <a:t>‹#›</a:t>
            </a:fld>
            <a:endParaRPr kumimoji="1" lang="ja-JP" altLang="en-US"/>
          </a:p>
        </p:txBody>
      </p:sp>
    </p:spTree>
    <p:extLst>
      <p:ext uri="{BB962C8B-B14F-4D97-AF65-F5344CB8AC3E}">
        <p14:creationId xmlns:p14="http://schemas.microsoft.com/office/powerpoint/2010/main" val="25974304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id="{607AF3E3-8F13-FFE1-9EE0-7278560283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タイトル 1">
            <a:extLst>
              <a:ext uri="{FF2B5EF4-FFF2-40B4-BE49-F238E27FC236}">
                <a16:creationId xmlns:a16="http://schemas.microsoft.com/office/drawing/2014/main" id="{0A413E03-4D3E-569A-5715-2A5027D96E86}"/>
              </a:ext>
            </a:extLst>
          </p:cNvPr>
          <p:cNvSpPr>
            <a:spLocks noGrp="1"/>
          </p:cNvSpPr>
          <p:nvPr>
            <p:ph type="ctrTitle"/>
          </p:nvPr>
        </p:nvSpPr>
        <p:spPr>
          <a:xfrm>
            <a:off x="0" y="1975840"/>
            <a:ext cx="12192000" cy="1045174"/>
          </a:xfrm>
        </p:spPr>
        <p:txBody>
          <a:bodyPr wrap="none" anchor="ctr">
            <a:noAutofit/>
          </a:bodyPr>
          <a:lstStyle/>
          <a:p>
            <a:r>
              <a:rPr lang="en-US" altLang="ja-JP" sz="2000" dirty="0">
                <a:solidFill>
                  <a:srgbClr val="643B19"/>
                </a:solidFill>
                <a:latin typeface="07やさしさゴシック手書き" panose="02000600000000000000" pitchFamily="50" charset="-128"/>
                <a:ea typeface="07やさしさゴシック手書き" panose="02000600000000000000" pitchFamily="50" charset="-128"/>
              </a:rPr>
              <a:t>【</a:t>
            </a:r>
            <a:r>
              <a:rPr lang="ja-JP" altLang="en-US" sz="2000" dirty="0">
                <a:solidFill>
                  <a:srgbClr val="643B19"/>
                </a:solidFill>
                <a:latin typeface="07やさしさゴシック手書き" panose="02000600000000000000" pitchFamily="50" charset="-128"/>
                <a:ea typeface="07やさしさゴシック手書き" panose="02000600000000000000" pitchFamily="50" charset="-128"/>
              </a:rPr>
              <a:t>パーソナルブランディングコース</a:t>
            </a:r>
            <a:r>
              <a:rPr lang="en-US" altLang="ja-JP" sz="2000" dirty="0">
                <a:solidFill>
                  <a:srgbClr val="643B19"/>
                </a:solidFill>
                <a:latin typeface="07やさしさゴシック手書き" panose="02000600000000000000" pitchFamily="50" charset="-128"/>
                <a:ea typeface="07やさしさゴシック手書き" panose="02000600000000000000" pitchFamily="50" charset="-128"/>
              </a:rPr>
              <a:t>】</a:t>
            </a:r>
            <a:br>
              <a:rPr lang="en-US" altLang="ja-JP" sz="3600" dirty="0">
                <a:solidFill>
                  <a:srgbClr val="643B19"/>
                </a:solidFill>
                <a:latin typeface="07やさしさゴシック手書き" panose="02000600000000000000" pitchFamily="50" charset="-128"/>
                <a:ea typeface="07やさしさゴシック手書き" panose="02000600000000000000" pitchFamily="50" charset="-128"/>
              </a:rPr>
            </a:br>
            <a:r>
              <a:rPr lang="ja-JP" altLang="en-US" sz="3600" dirty="0">
                <a:solidFill>
                  <a:srgbClr val="643B19"/>
                </a:solidFill>
                <a:latin typeface="07やさしさゴシック手書き" panose="02000600000000000000" pitchFamily="50" charset="-128"/>
                <a:ea typeface="07やさしさゴシック手書き" panose="02000600000000000000" pitchFamily="50" charset="-128"/>
              </a:rPr>
              <a:t>⑤</a:t>
            </a:r>
            <a:r>
              <a:rPr lang="en-US" altLang="ja-JP" sz="3600" dirty="0">
                <a:solidFill>
                  <a:srgbClr val="643B19"/>
                </a:solidFill>
                <a:latin typeface="07やさしさゴシック手書き" panose="02000600000000000000" pitchFamily="50" charset="-128"/>
                <a:ea typeface="07やさしさゴシック手書き" panose="02000600000000000000" pitchFamily="50" charset="-128"/>
              </a:rPr>
              <a:t>USP</a:t>
            </a:r>
            <a:r>
              <a:rPr lang="ja-JP" altLang="en-US" sz="3600" dirty="0">
                <a:solidFill>
                  <a:srgbClr val="643B19"/>
                </a:solidFill>
                <a:latin typeface="07やさしさゴシック手書き" panose="02000600000000000000" pitchFamily="50" charset="-128"/>
                <a:ea typeface="07やさしさゴシック手書き" panose="02000600000000000000" pitchFamily="50" charset="-128"/>
              </a:rPr>
              <a:t>キャッチフレーズづくりワーク</a:t>
            </a:r>
            <a:endParaRPr lang="en-US" altLang="ja-JP" sz="1050" dirty="0">
              <a:solidFill>
                <a:srgbClr val="643B19"/>
              </a:solidFill>
              <a:latin typeface="07やさしさゴシック手書き" panose="02000600000000000000" pitchFamily="50" charset="-128"/>
              <a:ea typeface="07やさしさゴシック手書き" panose="02000600000000000000" pitchFamily="50" charset="-128"/>
            </a:endParaRPr>
          </a:p>
        </p:txBody>
      </p:sp>
    </p:spTree>
    <p:extLst>
      <p:ext uri="{BB962C8B-B14F-4D97-AF65-F5344CB8AC3E}">
        <p14:creationId xmlns:p14="http://schemas.microsoft.com/office/powerpoint/2010/main" val="38551519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図 15" descr="テキスト, 手紙&#10;&#10;自動的に生成された説明">
            <a:extLst>
              <a:ext uri="{FF2B5EF4-FFF2-40B4-BE49-F238E27FC236}">
                <a16:creationId xmlns:a16="http://schemas.microsoft.com/office/drawing/2014/main" id="{41287A18-9DC9-A753-EBFD-CB5D1BDA34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0" name="タイトル 3">
            <a:extLst>
              <a:ext uri="{FF2B5EF4-FFF2-40B4-BE49-F238E27FC236}">
                <a16:creationId xmlns:a16="http://schemas.microsoft.com/office/drawing/2014/main" id="{2F6CAA08-F3A8-FF69-E390-DC5DD4C74A9F}"/>
              </a:ext>
            </a:extLst>
          </p:cNvPr>
          <p:cNvSpPr>
            <a:spLocks noGrp="1"/>
          </p:cNvSpPr>
          <p:nvPr>
            <p:ph type="title"/>
          </p:nvPr>
        </p:nvSpPr>
        <p:spPr>
          <a:xfrm>
            <a:off x="5436524" y="881846"/>
            <a:ext cx="6460202" cy="1937802"/>
          </a:xfrm>
          <a:effectLst/>
        </p:spPr>
        <p:txBody>
          <a:bodyPr>
            <a:noAutofit/>
          </a:bodyPr>
          <a:lstStyle/>
          <a:p>
            <a:pPr>
              <a:lnSpc>
                <a:spcPct val="150000"/>
              </a:lnSpc>
            </a:pPr>
            <a:r>
              <a:rPr kumimoji="1" lang="ja-JP" altLang="en-US" sz="4000" b="1" dirty="0">
                <a:solidFill>
                  <a:schemeClr val="bg1"/>
                </a:solidFill>
                <a:effectLst>
                  <a:glow rad="127000">
                    <a:srgbClr val="FF4466">
                      <a:alpha val="48000"/>
                    </a:srgbClr>
                  </a:glow>
                </a:effectLst>
                <a:latin typeface="07やさしさゴシック手書き" panose="02000600000000000000" pitchFamily="50" charset="-128"/>
                <a:ea typeface="07やさしさゴシック手書き" panose="02000600000000000000" pitchFamily="50" charset="-128"/>
              </a:rPr>
              <a:t>聴いて頂いて</a:t>
            </a:r>
            <a:br>
              <a:rPr kumimoji="1" lang="en-US" altLang="ja-JP" sz="4000" b="1" dirty="0">
                <a:solidFill>
                  <a:schemeClr val="bg1"/>
                </a:solidFill>
                <a:effectLst>
                  <a:glow rad="127000">
                    <a:srgbClr val="FF4466">
                      <a:alpha val="48000"/>
                    </a:srgbClr>
                  </a:glow>
                </a:effectLst>
                <a:latin typeface="07やさしさゴシック手書き" panose="02000600000000000000" pitchFamily="50" charset="-128"/>
                <a:ea typeface="07やさしさゴシック手書き" panose="02000600000000000000" pitchFamily="50" charset="-128"/>
              </a:rPr>
            </a:br>
            <a:r>
              <a:rPr kumimoji="1" lang="ja-JP" altLang="en-US" sz="4000" b="1" dirty="0">
                <a:solidFill>
                  <a:schemeClr val="bg1"/>
                </a:solidFill>
                <a:effectLst>
                  <a:glow rad="127000">
                    <a:srgbClr val="FF4466">
                      <a:alpha val="48000"/>
                    </a:srgbClr>
                  </a:glow>
                </a:effectLst>
                <a:latin typeface="07やさしさゴシック手書き" panose="02000600000000000000" pitchFamily="50" charset="-128"/>
                <a:ea typeface="07やさしさゴシック手書き" panose="02000600000000000000" pitchFamily="50" charset="-128"/>
              </a:rPr>
              <a:t>有難うございました ♪</a:t>
            </a:r>
          </a:p>
        </p:txBody>
      </p:sp>
    </p:spTree>
    <p:extLst>
      <p:ext uri="{BB962C8B-B14F-4D97-AF65-F5344CB8AC3E}">
        <p14:creationId xmlns:p14="http://schemas.microsoft.com/office/powerpoint/2010/main" val="1875511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descr="ホワイトボードに書かれた文字&#10;&#10;自動的に生成された説明">
            <a:extLst>
              <a:ext uri="{FF2B5EF4-FFF2-40B4-BE49-F238E27FC236}">
                <a16:creationId xmlns:a16="http://schemas.microsoft.com/office/drawing/2014/main" id="{E211EAC0-4501-8843-A363-19A88BC3E9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テキスト ボックス 3">
            <a:extLst>
              <a:ext uri="{FF2B5EF4-FFF2-40B4-BE49-F238E27FC236}">
                <a16:creationId xmlns:a16="http://schemas.microsoft.com/office/drawing/2014/main" id="{08EE240A-CFA6-004A-F087-7756DAF6A0B5}"/>
              </a:ext>
            </a:extLst>
          </p:cNvPr>
          <p:cNvSpPr txBox="1"/>
          <p:nvPr/>
        </p:nvSpPr>
        <p:spPr>
          <a:xfrm>
            <a:off x="3702547" y="2387083"/>
            <a:ext cx="8308581" cy="2862322"/>
          </a:xfrm>
          <a:prstGeom prst="rect">
            <a:avLst/>
          </a:prstGeom>
          <a:noFill/>
        </p:spPr>
        <p:txBody>
          <a:bodyPr wrap="square" rtlCol="0" anchor="ctr">
            <a:spAutoFit/>
          </a:bodyPr>
          <a:lstStyle/>
          <a:p>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１</a:t>
            </a:r>
            <a:r>
              <a:rPr lang="en-US" altLang="ja-JP"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.USP</a:t>
            </a:r>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キャッチフレーズとは？</a:t>
            </a:r>
            <a:endParaRPr lang="en-US" altLang="ja-JP" sz="2000" b="1" i="0" dirty="0">
              <a:solidFill>
                <a:srgbClr val="643B19"/>
              </a:solidFill>
              <a:effectLst/>
              <a:latin typeface="07やさしさゴシック手書き" panose="02000600000000000000" pitchFamily="50" charset="-128"/>
              <a:ea typeface="07やさしさゴシック手書き" panose="02000600000000000000" pitchFamily="50" charset="-128"/>
            </a:endParaRPr>
          </a:p>
          <a:p>
            <a:endParaRPr lang="en-US" altLang="ja-JP" sz="2000" b="1" dirty="0">
              <a:solidFill>
                <a:srgbClr val="643B19"/>
              </a:solidFill>
              <a:latin typeface="07やさしさゴシック手書き" panose="02000600000000000000" pitchFamily="50" charset="-128"/>
              <a:ea typeface="07やさしさゴシック手書き" panose="02000600000000000000" pitchFamily="50" charset="-128"/>
            </a:endParaRPr>
          </a:p>
          <a:p>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２</a:t>
            </a:r>
            <a:r>
              <a:rPr lang="en-US" altLang="ja-JP"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.USP</a:t>
            </a:r>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キャッチフレーズ</a:t>
            </a:r>
            <a:r>
              <a:rPr lang="ja-JP" altLang="en-US" sz="2000" b="1" dirty="0">
                <a:solidFill>
                  <a:srgbClr val="643B19"/>
                </a:solidFill>
                <a:latin typeface="07やさしさゴシック手書き" panose="02000600000000000000" pitchFamily="50" charset="-128"/>
                <a:ea typeface="07やさしさゴシック手書き" panose="02000600000000000000" pitchFamily="50" charset="-128"/>
              </a:rPr>
              <a:t>がなぜ大事なの？</a:t>
            </a:r>
            <a:endParaRPr lang="en-US" altLang="ja-JP" sz="2000" b="1" dirty="0">
              <a:solidFill>
                <a:srgbClr val="643B19"/>
              </a:solidFill>
              <a:latin typeface="07やさしさゴシック手書き" panose="02000600000000000000" pitchFamily="50" charset="-128"/>
              <a:ea typeface="07やさしさゴシック手書き" panose="02000600000000000000" pitchFamily="50" charset="-128"/>
            </a:endParaRPr>
          </a:p>
          <a:p>
            <a:endParaRPr lang="en-US" altLang="ja-JP" sz="2000" b="1" dirty="0">
              <a:solidFill>
                <a:srgbClr val="643B19"/>
              </a:solidFill>
              <a:latin typeface="07やさしさゴシック手書き" panose="02000600000000000000" pitchFamily="50" charset="-128"/>
              <a:ea typeface="07やさしさゴシック手書き" panose="02000600000000000000" pitchFamily="50" charset="-128"/>
            </a:endParaRPr>
          </a:p>
          <a:p>
            <a:r>
              <a:rPr lang="ja-JP" altLang="en-US" sz="2000" b="1" dirty="0">
                <a:solidFill>
                  <a:srgbClr val="643B19"/>
                </a:solidFill>
                <a:latin typeface="07やさしさゴシック手書き" panose="02000600000000000000" pitchFamily="50" charset="-128"/>
                <a:ea typeface="07やさしさゴシック手書き" panose="02000600000000000000" pitchFamily="50" charset="-128"/>
              </a:rPr>
              <a:t>３</a:t>
            </a:r>
            <a:r>
              <a:rPr lang="en-US" altLang="ja-JP" sz="2000" b="1" dirty="0">
                <a:solidFill>
                  <a:srgbClr val="643B19"/>
                </a:solidFill>
                <a:latin typeface="07やさしさゴシック手書き" panose="02000600000000000000" pitchFamily="50" charset="-128"/>
                <a:ea typeface="07やさしさゴシック手書き" panose="02000600000000000000" pitchFamily="50" charset="-128"/>
              </a:rPr>
              <a:t>.</a:t>
            </a:r>
            <a:r>
              <a:rPr lang="ja-JP" altLang="en-US" sz="2000" b="1" dirty="0">
                <a:solidFill>
                  <a:srgbClr val="643B19"/>
                </a:solidFill>
                <a:latin typeface="07やさしさゴシック手書き" panose="02000600000000000000" pitchFamily="50" charset="-128"/>
                <a:ea typeface="07やさしさゴシック手書き" panose="02000600000000000000" pitchFamily="50" charset="-128"/>
              </a:rPr>
              <a:t>どんな役割を果たすの？</a:t>
            </a:r>
            <a:endParaRPr lang="en-US" altLang="ja-JP" sz="2000" b="1" dirty="0">
              <a:solidFill>
                <a:srgbClr val="643B19"/>
              </a:solidFill>
              <a:latin typeface="07やさしさゴシック手書き" panose="02000600000000000000" pitchFamily="50" charset="-128"/>
              <a:ea typeface="07やさしさゴシック手書き" panose="02000600000000000000" pitchFamily="50" charset="-128"/>
            </a:endParaRPr>
          </a:p>
          <a:p>
            <a:endParaRPr lang="en-US" altLang="ja-JP" sz="2000" b="1" i="0" dirty="0">
              <a:solidFill>
                <a:srgbClr val="643B19"/>
              </a:solidFill>
              <a:effectLst/>
              <a:latin typeface="07やさしさゴシック手書き" panose="02000600000000000000" pitchFamily="50" charset="-128"/>
              <a:ea typeface="07やさしさゴシック手書き" panose="02000600000000000000" pitchFamily="50" charset="-128"/>
            </a:endParaRPr>
          </a:p>
          <a:p>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４</a:t>
            </a:r>
            <a:r>
              <a:rPr lang="en-US" altLang="ja-JP"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a:t>
            </a:r>
            <a:r>
              <a:rPr lang="ja-JP" altLang="en-US" sz="2000" b="1" dirty="0">
                <a:solidFill>
                  <a:srgbClr val="643B19"/>
                </a:solidFill>
                <a:latin typeface="07やさしさゴシック手書き" panose="02000600000000000000" pitchFamily="50" charset="-128"/>
                <a:ea typeface="07やさしさゴシック手書き" panose="02000600000000000000" pitchFamily="50" charset="-128"/>
              </a:rPr>
              <a:t>良い</a:t>
            </a:r>
            <a:r>
              <a:rPr lang="en-US" altLang="ja-JP"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USP</a:t>
            </a:r>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キャッチフレーズとは</a:t>
            </a:r>
            <a:r>
              <a:rPr lang="ja-JP" altLang="en-US" sz="2000" b="1" dirty="0">
                <a:solidFill>
                  <a:srgbClr val="643B19"/>
                </a:solidFill>
                <a:latin typeface="07やさしさゴシック手書き" panose="02000600000000000000" pitchFamily="50" charset="-128"/>
                <a:ea typeface="07やさしさゴシック手書き" panose="02000600000000000000" pitchFamily="50" charset="-128"/>
              </a:rPr>
              <a:t>？</a:t>
            </a:r>
            <a:endParaRPr lang="en-US" altLang="ja-JP" sz="2000" b="1" dirty="0">
              <a:solidFill>
                <a:srgbClr val="643B19"/>
              </a:solidFill>
              <a:latin typeface="07やさしさゴシック手書き" panose="02000600000000000000" pitchFamily="50" charset="-128"/>
              <a:ea typeface="07やさしさゴシック手書き" panose="02000600000000000000" pitchFamily="50" charset="-128"/>
            </a:endParaRPr>
          </a:p>
          <a:p>
            <a:endParaRPr lang="en-US" altLang="ja-JP" sz="2000" b="1" dirty="0">
              <a:solidFill>
                <a:srgbClr val="643B19"/>
              </a:solidFill>
              <a:latin typeface="07やさしさゴシック手書き" panose="02000600000000000000" pitchFamily="50" charset="-128"/>
              <a:ea typeface="07やさしさゴシック手書き" panose="02000600000000000000" pitchFamily="50" charset="-128"/>
            </a:endParaRPr>
          </a:p>
          <a:p>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５</a:t>
            </a:r>
            <a:r>
              <a:rPr lang="en-US" altLang="ja-JP"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a:t>
            </a:r>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あなたの</a:t>
            </a:r>
            <a:r>
              <a:rPr lang="en-US" altLang="ja-JP"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USP</a:t>
            </a:r>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キャッチフレーズを確立する材料提示</a:t>
            </a:r>
            <a:endParaRPr lang="en-US" altLang="ja-JP" sz="2000" b="1" dirty="0">
              <a:solidFill>
                <a:srgbClr val="643B19"/>
              </a:solidFill>
              <a:latin typeface="07やさしさゴシック手書き" panose="02000600000000000000" pitchFamily="50" charset="-128"/>
              <a:ea typeface="07やさしさゴシック手書き" panose="02000600000000000000" pitchFamily="50" charset="-128"/>
            </a:endParaRPr>
          </a:p>
        </p:txBody>
      </p:sp>
    </p:spTree>
    <p:extLst>
      <p:ext uri="{BB962C8B-B14F-4D97-AF65-F5344CB8AC3E}">
        <p14:creationId xmlns:p14="http://schemas.microsoft.com/office/powerpoint/2010/main" val="940965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descr="テキスト, 背景パターン&#10;&#10;自動的に生成された説明">
            <a:extLst>
              <a:ext uri="{FF2B5EF4-FFF2-40B4-BE49-F238E27FC236}">
                <a16:creationId xmlns:a16="http://schemas.microsoft.com/office/drawing/2014/main" id="{4751ED07-A822-C69C-B267-9EB6BF93C00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8000"/>
          </a:xfrm>
          <a:prstGeom prst="rect">
            <a:avLst/>
          </a:prstGeom>
        </p:spPr>
      </p:pic>
      <p:sp>
        <p:nvSpPr>
          <p:cNvPr id="2" name="タイトル 1">
            <a:extLst>
              <a:ext uri="{FF2B5EF4-FFF2-40B4-BE49-F238E27FC236}">
                <a16:creationId xmlns:a16="http://schemas.microsoft.com/office/drawing/2014/main" id="{BE31C833-BB71-9BDC-3927-1BE0E6E82EBD}"/>
              </a:ext>
            </a:extLst>
          </p:cNvPr>
          <p:cNvSpPr>
            <a:spLocks noGrp="1"/>
          </p:cNvSpPr>
          <p:nvPr>
            <p:ph type="title"/>
          </p:nvPr>
        </p:nvSpPr>
        <p:spPr>
          <a:xfrm>
            <a:off x="838200" y="18256"/>
            <a:ext cx="10515600" cy="999384"/>
          </a:xfrm>
        </p:spPr>
        <p:txBody>
          <a:bodyPr>
            <a:noAutofit/>
          </a:bodyPr>
          <a:lstStyle/>
          <a:p>
            <a:pPr>
              <a:lnSpc>
                <a:spcPct val="150000"/>
              </a:lnSpc>
            </a:pPr>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１</a:t>
            </a:r>
            <a:r>
              <a:rPr lang="en-US" altLang="ja-JP"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.USP</a:t>
            </a:r>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キャッチフレーズとは？</a:t>
            </a:r>
          </a:p>
        </p:txBody>
      </p:sp>
      <p:sp>
        <p:nvSpPr>
          <p:cNvPr id="3" name="コンテンツ プレースホルダー 2">
            <a:extLst>
              <a:ext uri="{FF2B5EF4-FFF2-40B4-BE49-F238E27FC236}">
                <a16:creationId xmlns:a16="http://schemas.microsoft.com/office/drawing/2014/main" id="{5D024B9D-ABC8-D367-5A8A-22006FAC0E22}"/>
              </a:ext>
            </a:extLst>
          </p:cNvPr>
          <p:cNvSpPr>
            <a:spLocks noGrp="1"/>
          </p:cNvSpPr>
          <p:nvPr>
            <p:ph idx="1"/>
          </p:nvPr>
        </p:nvSpPr>
        <p:spPr>
          <a:xfrm>
            <a:off x="930965" y="1253330"/>
            <a:ext cx="10515600" cy="5465522"/>
          </a:xfrm>
        </p:spPr>
        <p:txBody>
          <a:bodyPr>
            <a:noAutofit/>
          </a:bodyPr>
          <a:lstStyle/>
          <a:p>
            <a:r>
              <a:rPr lang="en-US" altLang="ja-JP"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USP</a:t>
            </a:r>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キャッチフレーズとは、他の製品やサービスと差別化するために使う「特別な売り」を簡潔に伝える短い言葉のことです。</a:t>
            </a:r>
          </a:p>
          <a:p>
            <a:endParaRPr lang="en-US" altLang="ja-JP" sz="2000" b="1" i="0" dirty="0">
              <a:solidFill>
                <a:srgbClr val="643B19"/>
              </a:solidFill>
              <a:effectLst/>
              <a:latin typeface="07やさしさゴシック手書き" panose="02000600000000000000" pitchFamily="50" charset="-128"/>
              <a:ea typeface="07やさしさゴシック手書き" panose="02000600000000000000" pitchFamily="50" charset="-128"/>
            </a:endParaRPr>
          </a:p>
          <a:p>
            <a:endParaRPr lang="en-US" altLang="ja-JP" sz="2000" b="1" dirty="0">
              <a:solidFill>
                <a:srgbClr val="643B19"/>
              </a:solidFill>
              <a:latin typeface="07やさしさゴシック手書き" panose="02000600000000000000" pitchFamily="50" charset="-128"/>
              <a:ea typeface="07やさしさゴシック手書き" panose="02000600000000000000" pitchFamily="50" charset="-128"/>
            </a:endParaRPr>
          </a:p>
          <a:p>
            <a:endPar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endParaRPr>
          </a:p>
          <a:p>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そもそも、、</a:t>
            </a:r>
            <a:r>
              <a:rPr lang="en-US" altLang="ja-JP"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USP</a:t>
            </a:r>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って何？</a:t>
            </a:r>
          </a:p>
          <a:p>
            <a:pPr lvl="1"/>
            <a:endParaRPr lang="en-US" altLang="ja-JP" sz="2000" b="1" i="0" dirty="0">
              <a:solidFill>
                <a:srgbClr val="643B19"/>
              </a:solidFill>
              <a:effectLst/>
              <a:latin typeface="07やさしさゴシック手書き" panose="02000600000000000000" pitchFamily="50" charset="-128"/>
              <a:ea typeface="07やさしさゴシック手書き" panose="02000600000000000000" pitchFamily="50" charset="-128"/>
            </a:endParaRPr>
          </a:p>
          <a:p>
            <a:pPr lvl="1"/>
            <a:r>
              <a:rPr lang="en-US" altLang="ja-JP"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USP</a:t>
            </a:r>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は「</a:t>
            </a:r>
            <a:r>
              <a:rPr lang="en-US" altLang="ja-JP"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Unique Selling Proposition</a:t>
            </a:r>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ユニーク・セリング・プロポジション）」の略で、あなたの製品やサービスが他と比べて特別に優れているポイントや特徴のことを指します。簡単に言うと、「他にはない、あなたのビジネスだけが提供できる特別な価値」です。</a:t>
            </a:r>
          </a:p>
          <a:p>
            <a:pPr lvl="1"/>
            <a:endParaRPr lang="en-US" altLang="ja-JP" sz="2000" b="1" dirty="0">
              <a:solidFill>
                <a:srgbClr val="643B19"/>
              </a:solidFill>
              <a:latin typeface="07やさしさゴシック手書き" panose="02000600000000000000" pitchFamily="50" charset="-128"/>
              <a:ea typeface="07やさしさゴシック手書き" panose="02000600000000000000" pitchFamily="50" charset="-128"/>
            </a:endParaRPr>
          </a:p>
        </p:txBody>
      </p:sp>
    </p:spTree>
    <p:extLst>
      <p:ext uri="{BB962C8B-B14F-4D97-AF65-F5344CB8AC3E}">
        <p14:creationId xmlns:p14="http://schemas.microsoft.com/office/powerpoint/2010/main" val="3528509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descr="テキスト, 背景パターン&#10;&#10;自動的に生成された説明">
            <a:extLst>
              <a:ext uri="{FF2B5EF4-FFF2-40B4-BE49-F238E27FC236}">
                <a16:creationId xmlns:a16="http://schemas.microsoft.com/office/drawing/2014/main" id="{4751ED07-A822-C69C-B267-9EB6BF93C00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8000"/>
          </a:xfrm>
          <a:prstGeom prst="rect">
            <a:avLst/>
          </a:prstGeom>
        </p:spPr>
      </p:pic>
      <p:sp>
        <p:nvSpPr>
          <p:cNvPr id="2" name="タイトル 1">
            <a:extLst>
              <a:ext uri="{FF2B5EF4-FFF2-40B4-BE49-F238E27FC236}">
                <a16:creationId xmlns:a16="http://schemas.microsoft.com/office/drawing/2014/main" id="{BE31C833-BB71-9BDC-3927-1BE0E6E82EBD}"/>
              </a:ext>
            </a:extLst>
          </p:cNvPr>
          <p:cNvSpPr>
            <a:spLocks noGrp="1"/>
          </p:cNvSpPr>
          <p:nvPr>
            <p:ph type="title"/>
          </p:nvPr>
        </p:nvSpPr>
        <p:spPr>
          <a:xfrm>
            <a:off x="838200" y="18256"/>
            <a:ext cx="10515600" cy="999384"/>
          </a:xfrm>
        </p:spPr>
        <p:txBody>
          <a:bodyPr>
            <a:noAutofit/>
          </a:bodyPr>
          <a:lstStyle/>
          <a:p>
            <a:pPr>
              <a:lnSpc>
                <a:spcPct val="150000"/>
              </a:lnSpc>
            </a:pPr>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２</a:t>
            </a:r>
            <a:r>
              <a:rPr lang="en-US" altLang="ja-JP"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.USP</a:t>
            </a:r>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キャッチフレーズ</a:t>
            </a:r>
            <a:r>
              <a:rPr lang="ja-JP" altLang="en-US" sz="2000" b="1" dirty="0">
                <a:solidFill>
                  <a:srgbClr val="643B19"/>
                </a:solidFill>
                <a:latin typeface="07やさしさゴシック手書き" panose="02000600000000000000" pitchFamily="50" charset="-128"/>
                <a:ea typeface="07やさしさゴシック手書き" panose="02000600000000000000" pitchFamily="50" charset="-128"/>
              </a:rPr>
              <a:t>はなぜ大事なの？</a:t>
            </a:r>
            <a:endPar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endParaRPr>
          </a:p>
        </p:txBody>
      </p:sp>
      <p:sp>
        <p:nvSpPr>
          <p:cNvPr id="3" name="コンテンツ プレースホルダー 2">
            <a:extLst>
              <a:ext uri="{FF2B5EF4-FFF2-40B4-BE49-F238E27FC236}">
                <a16:creationId xmlns:a16="http://schemas.microsoft.com/office/drawing/2014/main" id="{5D024B9D-ABC8-D367-5A8A-22006FAC0E22}"/>
              </a:ext>
            </a:extLst>
          </p:cNvPr>
          <p:cNvSpPr>
            <a:spLocks noGrp="1"/>
          </p:cNvSpPr>
          <p:nvPr>
            <p:ph idx="1"/>
          </p:nvPr>
        </p:nvSpPr>
        <p:spPr>
          <a:xfrm>
            <a:off x="930965" y="1253330"/>
            <a:ext cx="10515600" cy="5465522"/>
          </a:xfrm>
        </p:spPr>
        <p:txBody>
          <a:bodyPr>
            <a:noAutofit/>
          </a:bodyPr>
          <a:lstStyle/>
          <a:p>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お客さんに選ばれるため：</a:t>
            </a:r>
          </a:p>
          <a:p>
            <a:pPr lvl="1"/>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たくさんの製品やサービスがある中で、お客さんはどれを選ぶか迷います。</a:t>
            </a:r>
            <a:r>
              <a:rPr lang="en-US" altLang="ja-JP"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USP</a:t>
            </a:r>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キャッチフレーズがあると、あなたの製品やサービスの特別な魅力がすぐに伝わり、お客さんに選んでもらいやすくなります。</a:t>
            </a:r>
          </a:p>
          <a:p>
            <a:endParaRPr lang="en-US" altLang="ja-JP" sz="2000" b="1" i="0" dirty="0">
              <a:solidFill>
                <a:srgbClr val="643B19"/>
              </a:solidFill>
              <a:effectLst/>
              <a:latin typeface="07やさしさゴシック手書き" panose="02000600000000000000" pitchFamily="50" charset="-128"/>
              <a:ea typeface="07やさしさゴシック手書き" panose="02000600000000000000" pitchFamily="50" charset="-128"/>
            </a:endParaRPr>
          </a:p>
          <a:p>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簡単に理解してもらえるため：</a:t>
            </a:r>
          </a:p>
          <a:p>
            <a:pPr lvl="1"/>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人は忙しいので、長い説明を読むのは大変です。</a:t>
            </a:r>
            <a:r>
              <a:rPr lang="en-US" altLang="ja-JP"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USP</a:t>
            </a:r>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キャッチフレーズは短くて覚えやすいので、お客さんにあなたの製品やサービスの良さを簡単に理解してもらえます。</a:t>
            </a:r>
          </a:p>
          <a:p>
            <a:endParaRPr lang="en-US" altLang="ja-JP" sz="2000" b="1" i="0" dirty="0">
              <a:solidFill>
                <a:srgbClr val="643B19"/>
              </a:solidFill>
              <a:effectLst/>
              <a:latin typeface="07やさしさゴシック手書き" panose="02000600000000000000" pitchFamily="50" charset="-128"/>
              <a:ea typeface="07やさしさゴシック手書き" panose="02000600000000000000" pitchFamily="50" charset="-128"/>
            </a:endParaRPr>
          </a:p>
          <a:p>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他と差別化できるため：</a:t>
            </a:r>
          </a:p>
          <a:p>
            <a:pPr lvl="1"/>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同じような製品やサービスがたくさんある中で、</a:t>
            </a:r>
            <a:r>
              <a:rPr lang="en-US" altLang="ja-JP"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USP</a:t>
            </a:r>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キャッチフレーズがあれば、あなたのビジネスが他とは違う特別なポイントを強調できます。これにより、お客さんにとって特別な存在になります。</a:t>
            </a:r>
          </a:p>
        </p:txBody>
      </p:sp>
    </p:spTree>
    <p:extLst>
      <p:ext uri="{BB962C8B-B14F-4D97-AF65-F5344CB8AC3E}">
        <p14:creationId xmlns:p14="http://schemas.microsoft.com/office/powerpoint/2010/main" val="4248793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descr="テキスト, 背景パターン&#10;&#10;自動的に生成された説明">
            <a:extLst>
              <a:ext uri="{FF2B5EF4-FFF2-40B4-BE49-F238E27FC236}">
                <a16:creationId xmlns:a16="http://schemas.microsoft.com/office/drawing/2014/main" id="{4751ED07-A822-C69C-B267-9EB6BF93C00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8000"/>
          </a:xfrm>
          <a:prstGeom prst="rect">
            <a:avLst/>
          </a:prstGeom>
        </p:spPr>
      </p:pic>
      <p:sp>
        <p:nvSpPr>
          <p:cNvPr id="2" name="タイトル 1">
            <a:extLst>
              <a:ext uri="{FF2B5EF4-FFF2-40B4-BE49-F238E27FC236}">
                <a16:creationId xmlns:a16="http://schemas.microsoft.com/office/drawing/2014/main" id="{BE31C833-BB71-9BDC-3927-1BE0E6E82EBD}"/>
              </a:ext>
            </a:extLst>
          </p:cNvPr>
          <p:cNvSpPr>
            <a:spLocks noGrp="1"/>
          </p:cNvSpPr>
          <p:nvPr>
            <p:ph type="title"/>
          </p:nvPr>
        </p:nvSpPr>
        <p:spPr>
          <a:xfrm>
            <a:off x="838200" y="18256"/>
            <a:ext cx="10515600" cy="999384"/>
          </a:xfrm>
        </p:spPr>
        <p:txBody>
          <a:bodyPr>
            <a:noAutofit/>
          </a:bodyPr>
          <a:lstStyle/>
          <a:p>
            <a:pPr>
              <a:lnSpc>
                <a:spcPct val="150000"/>
              </a:lnSpc>
            </a:pPr>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３</a:t>
            </a:r>
            <a:r>
              <a:rPr lang="en-US" altLang="ja-JP"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.USP</a:t>
            </a:r>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キャッチフレーズは、どんな</a:t>
            </a:r>
            <a:r>
              <a:rPr lang="ja-JP" altLang="en-US" sz="2000" b="1" dirty="0">
                <a:solidFill>
                  <a:srgbClr val="643B19"/>
                </a:solidFill>
                <a:latin typeface="07やさしさゴシック手書き" panose="02000600000000000000" pitchFamily="50" charset="-128"/>
                <a:ea typeface="07やさしさゴシック手書き" panose="02000600000000000000" pitchFamily="50" charset="-128"/>
              </a:rPr>
              <a:t>役割を果たすの？</a:t>
            </a:r>
            <a:endPar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endParaRPr>
          </a:p>
        </p:txBody>
      </p:sp>
      <p:sp>
        <p:nvSpPr>
          <p:cNvPr id="3" name="コンテンツ プレースホルダー 2">
            <a:extLst>
              <a:ext uri="{FF2B5EF4-FFF2-40B4-BE49-F238E27FC236}">
                <a16:creationId xmlns:a16="http://schemas.microsoft.com/office/drawing/2014/main" id="{5D024B9D-ABC8-D367-5A8A-22006FAC0E22}"/>
              </a:ext>
            </a:extLst>
          </p:cNvPr>
          <p:cNvSpPr>
            <a:spLocks noGrp="1"/>
          </p:cNvSpPr>
          <p:nvPr>
            <p:ph idx="1"/>
          </p:nvPr>
        </p:nvSpPr>
        <p:spPr>
          <a:xfrm>
            <a:off x="930965" y="1253330"/>
            <a:ext cx="10515600" cy="5465522"/>
          </a:xfrm>
        </p:spPr>
        <p:txBody>
          <a:bodyPr>
            <a:noAutofit/>
          </a:bodyPr>
          <a:lstStyle/>
          <a:p>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注目を引く：</a:t>
            </a:r>
          </a:p>
          <a:p>
            <a:pPr lvl="1"/>
            <a:endParaRPr lang="en-US" altLang="ja-JP" sz="2000" b="1" i="0" dirty="0">
              <a:solidFill>
                <a:srgbClr val="643B19"/>
              </a:solidFill>
              <a:effectLst/>
              <a:latin typeface="07やさしさゴシック手書き" panose="02000600000000000000" pitchFamily="50" charset="-128"/>
              <a:ea typeface="07やさしさゴシック手書き" panose="02000600000000000000" pitchFamily="50" charset="-128"/>
            </a:endParaRPr>
          </a:p>
          <a:p>
            <a:pPr lvl="1"/>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お客さんの目に留まるために重要です。たくさんの選択肢がある中で、目立つ</a:t>
            </a:r>
            <a:r>
              <a:rPr lang="en-US" altLang="ja-JP"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USP</a:t>
            </a:r>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キャッチフレーズがあると、お客さんの関心を引きつけることができます。</a:t>
            </a:r>
          </a:p>
          <a:p>
            <a:endParaRPr lang="en-US" altLang="ja-JP" sz="2000" b="1" i="0" dirty="0">
              <a:solidFill>
                <a:srgbClr val="643B19"/>
              </a:solidFill>
              <a:effectLst/>
              <a:latin typeface="07やさしさゴシック手書き" panose="02000600000000000000" pitchFamily="50" charset="-128"/>
              <a:ea typeface="07やさしさゴシック手書き" panose="02000600000000000000" pitchFamily="50" charset="-128"/>
            </a:endParaRPr>
          </a:p>
          <a:p>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特長を伝える：</a:t>
            </a:r>
          </a:p>
          <a:p>
            <a:pPr lvl="1"/>
            <a:endParaRPr lang="en-US" altLang="ja-JP" sz="2000" b="1" i="0" dirty="0">
              <a:solidFill>
                <a:srgbClr val="643B19"/>
              </a:solidFill>
              <a:effectLst/>
              <a:latin typeface="07やさしさゴシック手書き" panose="02000600000000000000" pitchFamily="50" charset="-128"/>
              <a:ea typeface="07やさしさゴシック手書き" panose="02000600000000000000" pitchFamily="50" charset="-128"/>
            </a:endParaRPr>
          </a:p>
          <a:p>
            <a:pPr lvl="1"/>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あなたの製品やサービスの特別な魅力を簡潔に伝える役割があります。お客さんは短い時間で、なぜそれが良いのかを理解することができます。</a:t>
            </a:r>
          </a:p>
          <a:p>
            <a:endParaRPr lang="en-US" altLang="ja-JP" sz="2000" b="1" i="0" dirty="0">
              <a:solidFill>
                <a:srgbClr val="643B19"/>
              </a:solidFill>
              <a:effectLst/>
              <a:latin typeface="07やさしさゴシック手書き" panose="02000600000000000000" pitchFamily="50" charset="-128"/>
              <a:ea typeface="07やさしさゴシック手書き" panose="02000600000000000000" pitchFamily="50" charset="-128"/>
            </a:endParaRPr>
          </a:p>
          <a:p>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信頼を築く：</a:t>
            </a:r>
          </a:p>
          <a:p>
            <a:pPr lvl="1"/>
            <a:endParaRPr lang="en-US" altLang="ja-JP" sz="2000" b="1" i="0" dirty="0">
              <a:solidFill>
                <a:srgbClr val="643B19"/>
              </a:solidFill>
              <a:effectLst/>
              <a:latin typeface="07やさしさゴシック手書き" panose="02000600000000000000" pitchFamily="50" charset="-128"/>
              <a:ea typeface="07やさしさゴシック手書き" panose="02000600000000000000" pitchFamily="50" charset="-128"/>
            </a:endParaRPr>
          </a:p>
          <a:p>
            <a:pPr lvl="1"/>
            <a:r>
              <a:rPr lang="en-US" altLang="ja-JP"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USP</a:t>
            </a:r>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キャッチフレーズがしっかりしていると、お客さんはその特長に信頼を感じやすくなります。「この商品は本当に特別なんだ」と思ってもらえます。</a:t>
            </a:r>
          </a:p>
        </p:txBody>
      </p:sp>
    </p:spTree>
    <p:extLst>
      <p:ext uri="{BB962C8B-B14F-4D97-AF65-F5344CB8AC3E}">
        <p14:creationId xmlns:p14="http://schemas.microsoft.com/office/powerpoint/2010/main" val="2515617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descr="テキスト, 背景パターン&#10;&#10;自動的に生成された説明">
            <a:extLst>
              <a:ext uri="{FF2B5EF4-FFF2-40B4-BE49-F238E27FC236}">
                <a16:creationId xmlns:a16="http://schemas.microsoft.com/office/drawing/2014/main" id="{4751ED07-A822-C69C-B267-9EB6BF93C00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8000"/>
          </a:xfrm>
          <a:prstGeom prst="rect">
            <a:avLst/>
          </a:prstGeom>
        </p:spPr>
      </p:pic>
      <p:sp>
        <p:nvSpPr>
          <p:cNvPr id="2" name="タイトル 1">
            <a:extLst>
              <a:ext uri="{FF2B5EF4-FFF2-40B4-BE49-F238E27FC236}">
                <a16:creationId xmlns:a16="http://schemas.microsoft.com/office/drawing/2014/main" id="{BE31C833-BB71-9BDC-3927-1BE0E6E82EBD}"/>
              </a:ext>
            </a:extLst>
          </p:cNvPr>
          <p:cNvSpPr>
            <a:spLocks noGrp="1"/>
          </p:cNvSpPr>
          <p:nvPr>
            <p:ph type="title"/>
          </p:nvPr>
        </p:nvSpPr>
        <p:spPr>
          <a:xfrm>
            <a:off x="838200" y="18256"/>
            <a:ext cx="10515600" cy="999384"/>
          </a:xfrm>
        </p:spPr>
        <p:txBody>
          <a:bodyPr>
            <a:noAutofit/>
          </a:bodyPr>
          <a:lstStyle/>
          <a:p>
            <a:pPr>
              <a:lnSpc>
                <a:spcPct val="150000"/>
              </a:lnSpc>
            </a:pPr>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３</a:t>
            </a:r>
            <a:r>
              <a:rPr lang="en-US" altLang="ja-JP"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.USP</a:t>
            </a:r>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キャッチフレーズは、どんな</a:t>
            </a:r>
            <a:r>
              <a:rPr lang="ja-JP" altLang="en-US" sz="2000" b="1" dirty="0">
                <a:solidFill>
                  <a:srgbClr val="643B19"/>
                </a:solidFill>
                <a:latin typeface="07やさしさゴシック手書き" panose="02000600000000000000" pitchFamily="50" charset="-128"/>
                <a:ea typeface="07やさしさゴシック手書き" panose="02000600000000000000" pitchFamily="50" charset="-128"/>
              </a:rPr>
              <a:t>役割を果たすの？</a:t>
            </a:r>
            <a:endPar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endParaRPr>
          </a:p>
        </p:txBody>
      </p:sp>
      <p:sp>
        <p:nvSpPr>
          <p:cNvPr id="3" name="コンテンツ プレースホルダー 2">
            <a:extLst>
              <a:ext uri="{FF2B5EF4-FFF2-40B4-BE49-F238E27FC236}">
                <a16:creationId xmlns:a16="http://schemas.microsoft.com/office/drawing/2014/main" id="{5D024B9D-ABC8-D367-5A8A-22006FAC0E22}"/>
              </a:ext>
            </a:extLst>
          </p:cNvPr>
          <p:cNvSpPr>
            <a:spLocks noGrp="1"/>
          </p:cNvSpPr>
          <p:nvPr>
            <p:ph idx="1"/>
          </p:nvPr>
        </p:nvSpPr>
        <p:spPr>
          <a:xfrm>
            <a:off x="930965" y="1253330"/>
            <a:ext cx="10515600" cy="5465522"/>
          </a:xfrm>
        </p:spPr>
        <p:txBody>
          <a:bodyPr>
            <a:noAutofit/>
          </a:bodyPr>
          <a:lstStyle/>
          <a:p>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記憶に残る：</a:t>
            </a:r>
          </a:p>
          <a:p>
            <a:endParaRPr lang="en-US" altLang="ja-JP" sz="2000" b="1" i="0" dirty="0">
              <a:solidFill>
                <a:srgbClr val="643B19"/>
              </a:solidFill>
              <a:effectLst/>
              <a:latin typeface="07やさしさゴシック手書き" panose="02000600000000000000" pitchFamily="50" charset="-128"/>
              <a:ea typeface="07やさしさゴシック手書き" panose="02000600000000000000" pitchFamily="50" charset="-128"/>
            </a:endParaRPr>
          </a:p>
          <a:p>
            <a:pPr lvl="1"/>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短くてインパクトのある言葉は、お客さんの記憶に残りやすいです。次にその製品やサービスを必要としたときに、思い出してもらいやすくなります。</a:t>
            </a:r>
          </a:p>
          <a:p>
            <a:endParaRPr lang="en-US" altLang="ja-JP" sz="2000" b="1" i="0" dirty="0">
              <a:solidFill>
                <a:srgbClr val="643B19"/>
              </a:solidFill>
              <a:effectLst/>
              <a:latin typeface="07やさしさゴシック手書き" panose="02000600000000000000" pitchFamily="50" charset="-128"/>
              <a:ea typeface="07やさしさゴシック手書き" panose="02000600000000000000" pitchFamily="50" charset="-128"/>
            </a:endParaRPr>
          </a:p>
          <a:p>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差別化する：</a:t>
            </a:r>
          </a:p>
          <a:p>
            <a:endParaRPr lang="en-US" altLang="ja-JP" sz="2000" b="1" i="0" dirty="0">
              <a:solidFill>
                <a:srgbClr val="643B19"/>
              </a:solidFill>
              <a:effectLst/>
              <a:latin typeface="07やさしさゴシック手書き" panose="02000600000000000000" pitchFamily="50" charset="-128"/>
              <a:ea typeface="07やさしさゴシック手書き" panose="02000600000000000000" pitchFamily="50" charset="-128"/>
            </a:endParaRPr>
          </a:p>
          <a:p>
            <a:pPr lvl="1"/>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他の似たような製品やサービスと区別するための役割があります。</a:t>
            </a:r>
            <a:r>
              <a:rPr lang="en-US" altLang="ja-JP"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USP</a:t>
            </a:r>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キャッチフレーズがあると、「これが他と違う特別な理由」がはっきりわかります。</a:t>
            </a:r>
          </a:p>
        </p:txBody>
      </p:sp>
    </p:spTree>
    <p:extLst>
      <p:ext uri="{BB962C8B-B14F-4D97-AF65-F5344CB8AC3E}">
        <p14:creationId xmlns:p14="http://schemas.microsoft.com/office/powerpoint/2010/main" val="3131366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descr="テキスト, 背景パターン&#10;&#10;自動的に生成された説明">
            <a:extLst>
              <a:ext uri="{FF2B5EF4-FFF2-40B4-BE49-F238E27FC236}">
                <a16:creationId xmlns:a16="http://schemas.microsoft.com/office/drawing/2014/main" id="{4751ED07-A822-C69C-B267-9EB6BF93C00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
            <a:ext cx="12192000" cy="6858000"/>
          </a:xfrm>
          <a:prstGeom prst="rect">
            <a:avLst/>
          </a:prstGeom>
        </p:spPr>
      </p:pic>
      <p:sp>
        <p:nvSpPr>
          <p:cNvPr id="2" name="タイトル 1">
            <a:extLst>
              <a:ext uri="{FF2B5EF4-FFF2-40B4-BE49-F238E27FC236}">
                <a16:creationId xmlns:a16="http://schemas.microsoft.com/office/drawing/2014/main" id="{BE31C833-BB71-9BDC-3927-1BE0E6E82EBD}"/>
              </a:ext>
            </a:extLst>
          </p:cNvPr>
          <p:cNvSpPr>
            <a:spLocks noGrp="1"/>
          </p:cNvSpPr>
          <p:nvPr>
            <p:ph type="title"/>
          </p:nvPr>
        </p:nvSpPr>
        <p:spPr>
          <a:xfrm>
            <a:off x="838200" y="18256"/>
            <a:ext cx="10515600" cy="999384"/>
          </a:xfrm>
        </p:spPr>
        <p:txBody>
          <a:bodyPr>
            <a:noAutofit/>
          </a:bodyPr>
          <a:lstStyle/>
          <a:p>
            <a:pPr>
              <a:lnSpc>
                <a:spcPct val="150000"/>
              </a:lnSpc>
            </a:pPr>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４</a:t>
            </a:r>
            <a:r>
              <a:rPr lang="en-US" altLang="ja-JP"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a:t>
            </a:r>
            <a:r>
              <a:rPr lang="ja-JP" altLang="en-US" sz="2000" b="1" dirty="0">
                <a:solidFill>
                  <a:srgbClr val="643B19"/>
                </a:solidFill>
                <a:latin typeface="07やさしさゴシック手書き" panose="02000600000000000000" pitchFamily="50" charset="-128"/>
                <a:ea typeface="07やさしさゴシック手書き" panose="02000600000000000000" pitchFamily="50" charset="-128"/>
              </a:rPr>
              <a:t>良い</a:t>
            </a:r>
            <a:r>
              <a:rPr lang="en-US" altLang="ja-JP"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USP</a:t>
            </a:r>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キャッチフレーズとは</a:t>
            </a:r>
            <a:r>
              <a:rPr lang="ja-JP" altLang="en-US" sz="2000" b="1" dirty="0">
                <a:solidFill>
                  <a:srgbClr val="643B19"/>
                </a:solidFill>
                <a:latin typeface="07やさしさゴシック手書き" panose="02000600000000000000" pitchFamily="50" charset="-128"/>
                <a:ea typeface="07やさしさゴシック手書き" panose="02000600000000000000" pitchFamily="50" charset="-128"/>
              </a:rPr>
              <a:t>？</a:t>
            </a:r>
            <a:endPar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endParaRPr>
          </a:p>
        </p:txBody>
      </p:sp>
      <p:sp>
        <p:nvSpPr>
          <p:cNvPr id="3" name="コンテンツ プレースホルダー 2">
            <a:extLst>
              <a:ext uri="{FF2B5EF4-FFF2-40B4-BE49-F238E27FC236}">
                <a16:creationId xmlns:a16="http://schemas.microsoft.com/office/drawing/2014/main" id="{5D024B9D-ABC8-D367-5A8A-22006FAC0E22}"/>
              </a:ext>
            </a:extLst>
          </p:cNvPr>
          <p:cNvSpPr>
            <a:spLocks noGrp="1"/>
          </p:cNvSpPr>
          <p:nvPr>
            <p:ph idx="1"/>
          </p:nvPr>
        </p:nvSpPr>
        <p:spPr>
          <a:xfrm>
            <a:off x="930965" y="1253330"/>
            <a:ext cx="10515600" cy="5465522"/>
          </a:xfrm>
        </p:spPr>
        <p:txBody>
          <a:bodyPr>
            <a:noAutofit/>
          </a:bodyPr>
          <a:lstStyle/>
          <a:p>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短くて簡潔：</a:t>
            </a:r>
          </a:p>
          <a:p>
            <a:pPr lvl="1"/>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短い言葉で、一目でわかるようにします。長い説明は避け、シンプルに特長を伝えましょう。</a:t>
            </a:r>
          </a:p>
          <a:p>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具体的：</a:t>
            </a:r>
          </a:p>
          <a:p>
            <a:pPr lvl="1"/>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抽象的な言葉よりも、具体的な特徴や利益を伝えると効果的です。たとえば、「おいしい」よりも「低カロリーでヘルシー、でも美味しい」と具体的に伝える方が良いです。</a:t>
            </a:r>
          </a:p>
          <a:p>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魅力的：</a:t>
            </a:r>
          </a:p>
          <a:p>
            <a:pPr lvl="1"/>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お客さんにとって魅力的で、心に響く言葉を使います。お客さんが「これが欲しい！」と思うような表現が大切です。</a:t>
            </a:r>
          </a:p>
          <a:p>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ユニーク：</a:t>
            </a:r>
          </a:p>
          <a:p>
            <a:pPr lvl="1"/>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競合他社と差別化できる独自のポイントを強調します。他にはない特別な魅力を伝えることで、お客さんに選んでもらいやすくなります。</a:t>
            </a:r>
          </a:p>
          <a:p>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信頼感：</a:t>
            </a:r>
          </a:p>
          <a:p>
            <a:pPr lvl="1"/>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嘘や誇張は避け、信頼できる情報を伝えます。お客さんが信じられる内容であることが大切です。</a:t>
            </a:r>
          </a:p>
        </p:txBody>
      </p:sp>
    </p:spTree>
    <p:extLst>
      <p:ext uri="{BB962C8B-B14F-4D97-AF65-F5344CB8AC3E}">
        <p14:creationId xmlns:p14="http://schemas.microsoft.com/office/powerpoint/2010/main" val="2659774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descr="テキスト, 背景パターン&#10;&#10;自動的に生成された説明">
            <a:extLst>
              <a:ext uri="{FF2B5EF4-FFF2-40B4-BE49-F238E27FC236}">
                <a16:creationId xmlns:a16="http://schemas.microsoft.com/office/drawing/2014/main" id="{4751ED07-A822-C69C-B267-9EB6BF93C00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8000"/>
          </a:xfrm>
          <a:prstGeom prst="rect">
            <a:avLst/>
          </a:prstGeom>
        </p:spPr>
      </p:pic>
      <p:sp>
        <p:nvSpPr>
          <p:cNvPr id="2" name="タイトル 1">
            <a:extLst>
              <a:ext uri="{FF2B5EF4-FFF2-40B4-BE49-F238E27FC236}">
                <a16:creationId xmlns:a16="http://schemas.microsoft.com/office/drawing/2014/main" id="{BE31C833-BB71-9BDC-3927-1BE0E6E82EBD}"/>
              </a:ext>
            </a:extLst>
          </p:cNvPr>
          <p:cNvSpPr>
            <a:spLocks noGrp="1"/>
          </p:cNvSpPr>
          <p:nvPr>
            <p:ph type="title"/>
          </p:nvPr>
        </p:nvSpPr>
        <p:spPr>
          <a:xfrm>
            <a:off x="838200" y="18256"/>
            <a:ext cx="10515600" cy="999384"/>
          </a:xfrm>
        </p:spPr>
        <p:txBody>
          <a:bodyPr>
            <a:noAutofit/>
          </a:bodyPr>
          <a:lstStyle/>
          <a:p>
            <a:pPr>
              <a:lnSpc>
                <a:spcPct val="150000"/>
              </a:lnSpc>
            </a:pPr>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５</a:t>
            </a:r>
            <a:r>
              <a:rPr lang="en-US" altLang="ja-JP"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a:t>
            </a:r>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あなたの</a:t>
            </a:r>
            <a:r>
              <a:rPr lang="en-US" altLang="ja-JP"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USP</a:t>
            </a:r>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キャッチフレーズを確立する材料提示</a:t>
            </a:r>
          </a:p>
        </p:txBody>
      </p:sp>
      <p:sp>
        <p:nvSpPr>
          <p:cNvPr id="3" name="コンテンツ プレースホルダー 2">
            <a:extLst>
              <a:ext uri="{FF2B5EF4-FFF2-40B4-BE49-F238E27FC236}">
                <a16:creationId xmlns:a16="http://schemas.microsoft.com/office/drawing/2014/main" id="{5D024B9D-ABC8-D367-5A8A-22006FAC0E22}"/>
              </a:ext>
            </a:extLst>
          </p:cNvPr>
          <p:cNvSpPr>
            <a:spLocks noGrp="1"/>
          </p:cNvSpPr>
          <p:nvPr>
            <p:ph idx="1"/>
          </p:nvPr>
        </p:nvSpPr>
        <p:spPr>
          <a:xfrm>
            <a:off x="930965" y="1253330"/>
            <a:ext cx="10515600" cy="402049"/>
          </a:xfrm>
        </p:spPr>
        <p:txBody>
          <a:bodyPr>
            <a:noAutofit/>
          </a:bodyPr>
          <a:lstStyle/>
          <a:p>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あなたご自身の</a:t>
            </a:r>
            <a:r>
              <a:rPr lang="en-US" altLang="ja-JP"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USP</a:t>
            </a:r>
            <a:r>
              <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rPr>
              <a:t>キャッチフレーズ（案）をコンシェルジュが提示します</a:t>
            </a:r>
            <a:endParaRPr lang="en-US" altLang="ja-JP" sz="2000" b="1" i="0" dirty="0">
              <a:solidFill>
                <a:srgbClr val="643B19"/>
              </a:solidFill>
              <a:effectLst/>
              <a:latin typeface="07やさしさゴシック手書き" panose="02000600000000000000" pitchFamily="50" charset="-128"/>
              <a:ea typeface="07やさしさゴシック手書き" panose="02000600000000000000" pitchFamily="50" charset="-128"/>
            </a:endParaRPr>
          </a:p>
          <a:p>
            <a:r>
              <a:rPr lang="ja-JP" altLang="en-US" sz="2000" b="1" dirty="0">
                <a:solidFill>
                  <a:srgbClr val="643B19"/>
                </a:solidFill>
                <a:latin typeface="07やさしさゴシック手書き" panose="02000600000000000000" pitchFamily="50" charset="-128"/>
                <a:ea typeface="07やさしさゴシック手書き" panose="02000600000000000000" pitchFamily="50" charset="-128"/>
              </a:rPr>
              <a:t>セッションで、一緒に検討してください</a:t>
            </a:r>
            <a:endPar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endParaRPr>
          </a:p>
        </p:txBody>
      </p:sp>
    </p:spTree>
    <p:extLst>
      <p:ext uri="{BB962C8B-B14F-4D97-AF65-F5344CB8AC3E}">
        <p14:creationId xmlns:p14="http://schemas.microsoft.com/office/powerpoint/2010/main" val="3320067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descr="テキスト, 背景パターン&#10;&#10;自動的に生成された説明">
            <a:extLst>
              <a:ext uri="{FF2B5EF4-FFF2-40B4-BE49-F238E27FC236}">
                <a16:creationId xmlns:a16="http://schemas.microsoft.com/office/drawing/2014/main" id="{4751ED07-A822-C69C-B267-9EB6BF93C00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8000"/>
          </a:xfrm>
          <a:prstGeom prst="rect">
            <a:avLst/>
          </a:prstGeom>
        </p:spPr>
      </p:pic>
      <p:sp>
        <p:nvSpPr>
          <p:cNvPr id="2" name="タイトル 1">
            <a:extLst>
              <a:ext uri="{FF2B5EF4-FFF2-40B4-BE49-F238E27FC236}">
                <a16:creationId xmlns:a16="http://schemas.microsoft.com/office/drawing/2014/main" id="{BE31C833-BB71-9BDC-3927-1BE0E6E82EBD}"/>
              </a:ext>
            </a:extLst>
          </p:cNvPr>
          <p:cNvSpPr>
            <a:spLocks noGrp="1"/>
          </p:cNvSpPr>
          <p:nvPr>
            <p:ph type="title"/>
          </p:nvPr>
        </p:nvSpPr>
        <p:spPr>
          <a:xfrm>
            <a:off x="838200" y="0"/>
            <a:ext cx="10515600" cy="1017640"/>
          </a:xfrm>
        </p:spPr>
        <p:txBody>
          <a:bodyPr>
            <a:noAutofit/>
          </a:bodyPr>
          <a:lstStyle/>
          <a:p>
            <a:pPr>
              <a:lnSpc>
                <a:spcPct val="150000"/>
              </a:lnSpc>
            </a:pPr>
            <a:r>
              <a:rPr lang="ja-JP" altLang="en-US" sz="2000" i="0" dirty="0">
                <a:solidFill>
                  <a:srgbClr val="643B19"/>
                </a:solidFill>
                <a:effectLst/>
                <a:latin typeface="07やさしさゴシック手書き" panose="02000600000000000000" pitchFamily="50" charset="-128"/>
                <a:ea typeface="07やさしさゴシック手書き" panose="02000600000000000000" pitchFamily="50" charset="-128"/>
              </a:rPr>
              <a:t>次のステップ</a:t>
            </a:r>
            <a:endParaRPr lang="ja-JP" altLang="en-US" sz="2000" b="1" i="0" dirty="0">
              <a:solidFill>
                <a:srgbClr val="643B19"/>
              </a:solidFill>
              <a:effectLst/>
              <a:latin typeface="07やさしさゴシック手書き" panose="02000600000000000000" pitchFamily="50" charset="-128"/>
              <a:ea typeface="07やさしさゴシック手書き" panose="02000600000000000000" pitchFamily="50" charset="-128"/>
            </a:endParaRPr>
          </a:p>
        </p:txBody>
      </p:sp>
      <p:sp>
        <p:nvSpPr>
          <p:cNvPr id="3" name="コンテンツ プレースホルダー 2">
            <a:extLst>
              <a:ext uri="{FF2B5EF4-FFF2-40B4-BE49-F238E27FC236}">
                <a16:creationId xmlns:a16="http://schemas.microsoft.com/office/drawing/2014/main" id="{5D024B9D-ABC8-D367-5A8A-22006FAC0E22}"/>
              </a:ext>
            </a:extLst>
          </p:cNvPr>
          <p:cNvSpPr>
            <a:spLocks noGrp="1"/>
          </p:cNvSpPr>
          <p:nvPr>
            <p:ph idx="1"/>
          </p:nvPr>
        </p:nvSpPr>
        <p:spPr>
          <a:xfrm>
            <a:off x="838200" y="1558698"/>
            <a:ext cx="10515600" cy="3239157"/>
          </a:xfrm>
        </p:spPr>
        <p:txBody>
          <a:bodyPr>
            <a:noAutofit/>
          </a:bodyPr>
          <a:lstStyle/>
          <a:p>
            <a:pPr marL="179388" marR="0" lvl="0" indent="-179388"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ja-JP" altLang="en-US" sz="2000" dirty="0">
                <a:solidFill>
                  <a:srgbClr val="643B19"/>
                </a:solidFill>
                <a:latin typeface="07やさしさゴシック手書き" panose="02000600000000000000" pitchFamily="50" charset="-128"/>
                <a:ea typeface="07やさしさゴシック手書き" panose="02000600000000000000" pitchFamily="50" charset="-128"/>
              </a:rPr>
              <a:t>コンシェルジュから送られてくるあなたの</a:t>
            </a:r>
            <a:r>
              <a:rPr lang="en-US" altLang="ja-JP" sz="2000" dirty="0">
                <a:solidFill>
                  <a:srgbClr val="643B19"/>
                </a:solidFill>
                <a:latin typeface="07やさしさゴシック手書き" panose="02000600000000000000" pitchFamily="50" charset="-128"/>
                <a:ea typeface="07やさしさゴシック手書き" panose="02000600000000000000" pitchFamily="50" charset="-128"/>
              </a:rPr>
              <a:t>USP</a:t>
            </a:r>
            <a:r>
              <a:rPr lang="ja-JP" altLang="en-US" sz="2000" dirty="0">
                <a:solidFill>
                  <a:srgbClr val="643B19"/>
                </a:solidFill>
                <a:latin typeface="07やさしさゴシック手書き" panose="02000600000000000000" pitchFamily="50" charset="-128"/>
                <a:ea typeface="07やさしさゴシック手書き" panose="02000600000000000000" pitchFamily="50" charset="-128"/>
              </a:rPr>
              <a:t>キャッチフレーズ案を確認してください。</a:t>
            </a:r>
            <a:br>
              <a:rPr lang="en-US" altLang="ja-JP" sz="2000" dirty="0">
                <a:solidFill>
                  <a:srgbClr val="643B19"/>
                </a:solidFill>
                <a:latin typeface="07やさしさゴシック手書き" panose="02000600000000000000" pitchFamily="50" charset="-128"/>
                <a:ea typeface="07やさしさゴシック手書き" panose="02000600000000000000" pitchFamily="50" charset="-128"/>
              </a:rPr>
            </a:br>
            <a:r>
              <a:rPr lang="ja-JP" altLang="en-US" sz="2000" dirty="0">
                <a:solidFill>
                  <a:srgbClr val="643B19"/>
                </a:solidFill>
                <a:latin typeface="07やさしさゴシック手書き" panose="02000600000000000000" pitchFamily="50" charset="-128"/>
                <a:ea typeface="07やさしさゴシック手書き" panose="02000600000000000000" pitchFamily="50" charset="-128"/>
              </a:rPr>
              <a:t>これらはあくまでも「タタキ台」です。</a:t>
            </a:r>
            <a:endParaRPr lang="en-US" altLang="ja-JP" sz="2000" dirty="0">
              <a:solidFill>
                <a:srgbClr val="643B19"/>
              </a:solidFill>
              <a:latin typeface="07やさしさゴシック手書き" panose="02000600000000000000" pitchFamily="50" charset="-128"/>
              <a:ea typeface="07やさしさゴシック手書き" panose="02000600000000000000" pitchFamily="50" charset="-128"/>
            </a:endParaRPr>
          </a:p>
          <a:p>
            <a:pPr marL="179388" marR="0" lvl="0" indent="-179388"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endParaRPr lang="en-US" altLang="ja-JP" sz="2000" dirty="0">
              <a:solidFill>
                <a:srgbClr val="643B19"/>
              </a:solidFill>
              <a:latin typeface="07やさしさゴシック手書き" panose="02000600000000000000" pitchFamily="50" charset="-128"/>
              <a:ea typeface="07やさしさゴシック手書き" panose="02000600000000000000" pitchFamily="50" charset="-128"/>
            </a:endParaRPr>
          </a:p>
          <a:p>
            <a:pPr marL="179388" indent="-179388">
              <a:lnSpc>
                <a:spcPct val="150000"/>
              </a:lnSpc>
              <a:spcBef>
                <a:spcPts val="0"/>
              </a:spcBef>
              <a:defRPr/>
            </a:pPr>
            <a:r>
              <a:rPr lang="ja-JP" altLang="en-US" sz="2000" dirty="0">
                <a:solidFill>
                  <a:srgbClr val="643B19"/>
                </a:solidFill>
                <a:latin typeface="07やさしさゴシック手書き" panose="02000600000000000000" pitchFamily="50" charset="-128"/>
                <a:ea typeface="07やさしさゴシック手書き" panose="02000600000000000000" pitchFamily="50" charset="-128"/>
              </a:rPr>
              <a:t>「確認テスト」にトライしてみてください</a:t>
            </a:r>
            <a:endParaRPr lang="en-US" altLang="ja-JP" sz="2000" dirty="0">
              <a:solidFill>
                <a:srgbClr val="643B19"/>
              </a:solidFill>
              <a:latin typeface="07やさしさゴシック手書き" panose="02000600000000000000" pitchFamily="50" charset="-128"/>
              <a:ea typeface="07やさしさゴシック手書き" panose="02000600000000000000" pitchFamily="50" charset="-128"/>
            </a:endParaRPr>
          </a:p>
          <a:p>
            <a:pPr marL="179388" marR="0" lvl="0" indent="-179388"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ja-JP" altLang="en-US" sz="2000" dirty="0">
                <a:solidFill>
                  <a:srgbClr val="643B19"/>
                </a:solidFill>
                <a:latin typeface="07やさしさゴシック手書き" panose="02000600000000000000" pitchFamily="50" charset="-128"/>
                <a:ea typeface="07やさしさゴシック手書き" panose="02000600000000000000" pitchFamily="50" charset="-128"/>
              </a:rPr>
              <a:t>「セッション前アンケート」を記入してください</a:t>
            </a:r>
            <a:endParaRPr lang="en-US" altLang="ja-JP" sz="2000" dirty="0">
              <a:solidFill>
                <a:srgbClr val="643B19"/>
              </a:solidFill>
              <a:latin typeface="07やさしさゴシック手書き" panose="02000600000000000000" pitchFamily="50" charset="-128"/>
              <a:ea typeface="07やさしさゴシック手書き" panose="02000600000000000000" pitchFamily="50" charset="-128"/>
            </a:endParaRPr>
          </a:p>
          <a:p>
            <a:pPr marL="179388" marR="0" lvl="0" indent="-179388"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endParaRPr lang="en-US" altLang="ja-JP" sz="2000" dirty="0">
              <a:solidFill>
                <a:srgbClr val="643B19"/>
              </a:solidFill>
              <a:latin typeface="07やさしさゴシック手書き" panose="02000600000000000000" pitchFamily="50" charset="-128"/>
              <a:ea typeface="07やさしさゴシック手書き" panose="02000600000000000000" pitchFamily="50" charset="-128"/>
            </a:endParaRPr>
          </a:p>
          <a:p>
            <a:pPr marL="179388" marR="0" lvl="0" indent="-179388"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1" lang="en-US" altLang="ja-JP" sz="2000" i="0" u="none" strike="noStrike" kern="1200" cap="none" spc="0" normalizeH="0" baseline="0" noProof="0" dirty="0">
                <a:ln>
                  <a:noFill/>
                </a:ln>
                <a:solidFill>
                  <a:srgbClr val="643B19"/>
                </a:solidFill>
                <a:effectLst/>
                <a:uLnTx/>
                <a:uFillTx/>
                <a:latin typeface="07やさしさゴシック手書き" panose="02000600000000000000" pitchFamily="50" charset="-128"/>
                <a:ea typeface="07やさしさゴシック手書き" panose="02000600000000000000" pitchFamily="50" charset="-128"/>
                <a:cs typeface="+mn-cs"/>
              </a:rPr>
              <a:t>『</a:t>
            </a:r>
            <a:r>
              <a:rPr kumimoji="1" lang="ja-JP" altLang="en-US" sz="2000" i="0" u="none" strike="noStrike" kern="1200" cap="none" spc="0" normalizeH="0" baseline="0" noProof="0" dirty="0">
                <a:ln>
                  <a:noFill/>
                </a:ln>
                <a:solidFill>
                  <a:srgbClr val="643B19"/>
                </a:solidFill>
                <a:effectLst/>
                <a:uLnTx/>
                <a:uFillTx/>
                <a:latin typeface="07やさしさゴシック手書き" panose="02000600000000000000" pitchFamily="50" charset="-128"/>
                <a:ea typeface="07やさしさゴシック手書き" panose="02000600000000000000" pitchFamily="50" charset="-128"/>
                <a:cs typeface="+mn-cs"/>
              </a:rPr>
              <a:t>⑥</a:t>
            </a:r>
            <a:r>
              <a:rPr kumimoji="1" lang="en-US" altLang="ja-JP" sz="2000" i="0" u="none" strike="noStrike" kern="1200" cap="none" spc="0" normalizeH="0" baseline="0" noProof="0" dirty="0">
                <a:ln>
                  <a:noFill/>
                </a:ln>
                <a:solidFill>
                  <a:srgbClr val="643B19"/>
                </a:solidFill>
                <a:effectLst/>
                <a:uLnTx/>
                <a:uFillTx/>
                <a:latin typeface="07やさしさゴシック手書き" panose="02000600000000000000" pitchFamily="50" charset="-128"/>
                <a:ea typeface="07やさしさゴシック手書き" panose="02000600000000000000" pitchFamily="50" charset="-128"/>
                <a:cs typeface="+mn-cs"/>
              </a:rPr>
              <a:t>USP</a:t>
            </a:r>
            <a:r>
              <a:rPr kumimoji="1" lang="ja-JP" altLang="en-US" sz="2000" i="0" u="none" strike="noStrike" kern="1200" cap="none" spc="0" normalizeH="0" baseline="0" noProof="0" dirty="0">
                <a:ln>
                  <a:noFill/>
                </a:ln>
                <a:solidFill>
                  <a:srgbClr val="643B19"/>
                </a:solidFill>
                <a:effectLst/>
                <a:uLnTx/>
                <a:uFillTx/>
                <a:latin typeface="07やさしさゴシック手書き" panose="02000600000000000000" pitchFamily="50" charset="-128"/>
                <a:ea typeface="07やさしさゴシック手書き" panose="02000600000000000000" pitchFamily="50" charset="-128"/>
                <a:cs typeface="+mn-cs"/>
              </a:rPr>
              <a:t>キャッチプロフィールづくりワーク</a:t>
            </a:r>
            <a:r>
              <a:rPr kumimoji="1" lang="en-US" altLang="ja-JP" sz="2000" i="0" u="none" strike="noStrike" kern="1200" cap="none" spc="0" normalizeH="0" baseline="0" noProof="0" dirty="0">
                <a:ln>
                  <a:noFill/>
                </a:ln>
                <a:solidFill>
                  <a:srgbClr val="643B19"/>
                </a:solidFill>
                <a:effectLst/>
                <a:uLnTx/>
                <a:uFillTx/>
                <a:latin typeface="07やさしさゴシック手書き" panose="02000600000000000000" pitchFamily="50" charset="-128"/>
                <a:ea typeface="07やさしさゴシック手書き" panose="02000600000000000000" pitchFamily="50" charset="-128"/>
                <a:cs typeface="+mn-cs"/>
              </a:rPr>
              <a:t>』</a:t>
            </a:r>
            <a:br>
              <a:rPr kumimoji="1" lang="en-US" altLang="ja-JP" sz="2000" i="0" u="none" strike="noStrike" kern="1200" cap="none" spc="0" normalizeH="0" baseline="0" noProof="0" dirty="0">
                <a:ln>
                  <a:noFill/>
                </a:ln>
                <a:solidFill>
                  <a:srgbClr val="643B19"/>
                </a:solidFill>
                <a:effectLst/>
                <a:uLnTx/>
                <a:uFillTx/>
                <a:latin typeface="07やさしさゴシック手書き" panose="02000600000000000000" pitchFamily="50" charset="-128"/>
                <a:ea typeface="07やさしさゴシック手書き" panose="02000600000000000000" pitchFamily="50" charset="-128"/>
                <a:cs typeface="+mn-cs"/>
              </a:rPr>
            </a:br>
            <a:r>
              <a:rPr lang="ja-JP" altLang="en-US" sz="2000" dirty="0">
                <a:solidFill>
                  <a:srgbClr val="643B19"/>
                </a:solidFill>
                <a:latin typeface="07やさしさゴシック手書き" panose="02000600000000000000" pitchFamily="50" charset="-128"/>
                <a:ea typeface="07やさしさゴシック手書き" panose="02000600000000000000" pitchFamily="50" charset="-128"/>
              </a:rPr>
              <a:t>の視聴に進んでください</a:t>
            </a:r>
            <a:endParaRPr lang="en-US" altLang="ja-JP" sz="2000" dirty="0">
              <a:solidFill>
                <a:srgbClr val="643B19"/>
              </a:solidFill>
              <a:latin typeface="07やさしさゴシック手書き" panose="02000600000000000000" pitchFamily="50" charset="-128"/>
              <a:ea typeface="07やさしさゴシック手書き" panose="02000600000000000000" pitchFamily="50" charset="-128"/>
            </a:endParaRPr>
          </a:p>
        </p:txBody>
      </p:sp>
    </p:spTree>
    <p:extLst>
      <p:ext uri="{BB962C8B-B14F-4D97-AF65-F5344CB8AC3E}">
        <p14:creationId xmlns:p14="http://schemas.microsoft.com/office/powerpoint/2010/main" val="425902280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5557</TotalTime>
  <Words>802</Words>
  <Application>Microsoft Office PowerPoint</Application>
  <PresentationFormat>ワイド画面</PresentationFormat>
  <Paragraphs>70</Paragraphs>
  <Slides>10</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10</vt:i4>
      </vt:variant>
    </vt:vector>
  </HeadingPairs>
  <TitlesOfParts>
    <vt:vector size="15" baseType="lpstr">
      <vt:lpstr>07やさしさゴシック手書き</vt:lpstr>
      <vt:lpstr>游ゴシック</vt:lpstr>
      <vt:lpstr>游ゴシック Light</vt:lpstr>
      <vt:lpstr>Arial</vt:lpstr>
      <vt:lpstr>Office テーマ</vt:lpstr>
      <vt:lpstr>【パーソナルブランディングコース】 ⑤USPキャッチフレーズづくりワーク</vt:lpstr>
      <vt:lpstr>PowerPoint プレゼンテーション</vt:lpstr>
      <vt:lpstr>１.USPキャッチフレーズとは？</vt:lpstr>
      <vt:lpstr>２.USPキャッチフレーズはなぜ大事なの？</vt:lpstr>
      <vt:lpstr>３.USPキャッチフレーズは、どんな役割を果たすの？</vt:lpstr>
      <vt:lpstr>３.USPキャッチフレーズは、どんな役割を果たすの？</vt:lpstr>
      <vt:lpstr>４.良いUSPキャッチフレーズとは？</vt:lpstr>
      <vt:lpstr>５.あなたのUSPキャッチフレーズを確立する材料提示</vt:lpstr>
      <vt:lpstr>次のステップ</vt:lpstr>
      <vt:lpstr>聴いて頂いて 有難うございました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鶴 泰博</dc:creator>
  <cp:lastModifiedBy>泰博 鶴</cp:lastModifiedBy>
  <cp:revision>3</cp:revision>
  <dcterms:created xsi:type="dcterms:W3CDTF">2023-01-13T02:17:15Z</dcterms:created>
  <dcterms:modified xsi:type="dcterms:W3CDTF">2024-06-05T10:19:40Z</dcterms:modified>
</cp:coreProperties>
</file>